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81" r:id="rId3"/>
    <p:sldId id="267" r:id="rId4"/>
    <p:sldId id="256" r:id="rId5"/>
    <p:sldId id="257" r:id="rId6"/>
    <p:sldId id="262" r:id="rId7"/>
    <p:sldId id="265" r:id="rId8"/>
    <p:sldId id="266" r:id="rId9"/>
    <p:sldId id="268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9" r:id="rId19"/>
    <p:sldId id="280" r:id="rId20"/>
    <p:sldId id="282" r:id="rId21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9898D-0AF4-4C17-9BC6-4D033F009900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8013-C6CD-43E1-9EDD-CAE4527AA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203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9898D-0AF4-4C17-9BC6-4D033F009900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8013-C6CD-43E1-9EDD-CAE4527AA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348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9898D-0AF4-4C17-9BC6-4D033F009900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8013-C6CD-43E1-9EDD-CAE4527AA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674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9898D-0AF4-4C17-9BC6-4D033F009900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8013-C6CD-43E1-9EDD-CAE4527AA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638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9898D-0AF4-4C17-9BC6-4D033F009900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8013-C6CD-43E1-9EDD-CAE4527AA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28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9898D-0AF4-4C17-9BC6-4D033F009900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8013-C6CD-43E1-9EDD-CAE4527AA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718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9898D-0AF4-4C17-9BC6-4D033F009900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8013-C6CD-43E1-9EDD-CAE4527AA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698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9898D-0AF4-4C17-9BC6-4D033F009900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8013-C6CD-43E1-9EDD-CAE4527AA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100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9898D-0AF4-4C17-9BC6-4D033F009900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8013-C6CD-43E1-9EDD-CAE4527AA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097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9898D-0AF4-4C17-9BC6-4D033F009900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8013-C6CD-43E1-9EDD-CAE4527AA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970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9898D-0AF4-4C17-9BC6-4D033F009900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58013-C6CD-43E1-9EDD-CAE4527AA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952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9898D-0AF4-4C17-9BC6-4D033F009900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58013-C6CD-43E1-9EDD-CAE4527AA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111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Group 92"/>
          <p:cNvGrpSpPr/>
          <p:nvPr/>
        </p:nvGrpSpPr>
        <p:grpSpPr>
          <a:xfrm>
            <a:off x="1896178" y="3262964"/>
            <a:ext cx="4918510" cy="86628"/>
            <a:chOff x="9324055" y="6275432"/>
            <a:chExt cx="2157424" cy="58059"/>
          </a:xfrm>
        </p:grpSpPr>
        <p:grpSp>
          <p:nvGrpSpPr>
            <p:cNvPr id="10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12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1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Заголовок 1"/>
          <p:cNvSpPr txBox="1">
            <a:spLocks/>
          </p:cNvSpPr>
          <p:nvPr/>
        </p:nvSpPr>
        <p:spPr>
          <a:xfrm>
            <a:off x="1267998" y="3795772"/>
            <a:ext cx="6129119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28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Инвестиционные предложения Республики Ингушетия</a:t>
            </a:r>
            <a:endParaRPr lang="ru-RU" sz="105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sp>
        <p:nvSpPr>
          <p:cNvPr id="15" name="Shape 82"/>
          <p:cNvSpPr/>
          <p:nvPr/>
        </p:nvSpPr>
        <p:spPr>
          <a:xfrm>
            <a:off x="6106164" y="3920458"/>
            <a:ext cx="285527" cy="137161"/>
          </a:xfrm>
          <a:custGeom>
            <a:avLst/>
            <a:gdLst/>
            <a:ahLst/>
            <a:cxnLst/>
            <a:rect l="0" t="0" r="0" b="0"/>
            <a:pathLst>
              <a:path w="283972" h="155737">
                <a:moveTo>
                  <a:pt x="0" y="0"/>
                </a:moveTo>
                <a:lnTo>
                  <a:pt x="283972" y="0"/>
                </a:lnTo>
                <a:lnTo>
                  <a:pt x="283972" y="1557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37633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ru-RU" dirty="0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074980" y="404467"/>
            <a:ext cx="6515153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2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Министерство экономического развития Республики Ингушетия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17" name="Picture 5" descr="C:\Users\Invoker\Desktop\Coat_of_Arms_of_Republiс_of_Ingusheti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07" y="134295"/>
            <a:ext cx="839146" cy="83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82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500846" y="2515358"/>
            <a:ext cx="4466122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Фабрика по производству картонажных изделий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5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00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60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36386"/>
            <a:ext cx="4664857" cy="781795"/>
            <a:chOff x="626428" y="1890055"/>
            <a:chExt cx="5945266" cy="1079565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42479" y="2204615"/>
              <a:ext cx="4929215" cy="7650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Фабрика по производству картонажных изделий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г. Карабулак, ул. 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Промысловая</a:t>
            </a: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4500847" y="736004"/>
            <a:ext cx="437315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dirty="0" err="1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Реанимирование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фабрики по производству картонажных изделий для удовлетворения потребностей региона и страны в целом. Картонажная фабрика является объектом завершенного строительства. Имеется вся необходимая инфраструктура: Газоснабжение, электроснабжение, водоснабжение. </a:t>
            </a:r>
            <a:endParaRPr lang="ru-RU" sz="900" i="1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164" y="3208564"/>
            <a:ext cx="4293836" cy="326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788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677878" y="1651084"/>
            <a:ext cx="4305045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«Строительство сыродельного завода на территории </a:t>
            </a:r>
            <a:r>
              <a:rPr lang="ru-RU" sz="1500" dirty="0" err="1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с.п</a:t>
            </a: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. </a:t>
            </a:r>
            <a:r>
              <a:rPr lang="ru-RU" sz="1500" dirty="0" err="1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Алхасты</a:t>
            </a: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239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35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03971"/>
            <a:ext cx="4539730" cy="693620"/>
            <a:chOff x="626428" y="1845291"/>
            <a:chExt cx="5785794" cy="957805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62134" y="1845291"/>
              <a:ext cx="4750088" cy="7650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завода по производству экологически чистого сыра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 err="1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с.п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. </a:t>
            </a:r>
            <a:r>
              <a:rPr lang="ru-RU" sz="1500" dirty="0" err="1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Алхасты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, Сунженский район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</a:b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430" y="3359677"/>
            <a:ext cx="4936699" cy="3289847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6061161" y="580482"/>
            <a:ext cx="298375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Перспектива проекта в регионе: 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100 %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свободная инвестиционная «ниша»;</a:t>
            </a: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93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798042" y="270629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«Строительство предприятия по сбору растительного сырья (лекарственных трав), сушке, переработка и упаковки готовой продукции (травяные сборы, чаи, безалкогольные бальзамы, капсулированная продукция, растворимые напитки, продукция пчеловодства»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2"/>
            <a:ext cx="3828076" cy="611708"/>
            <a:chOff x="766937" y="3301997"/>
            <a:chExt cx="4949086" cy="844695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9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250</a:t>
              </a:r>
              <a:r>
                <a:rPr lang="ru-RU" sz="135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 </a:t>
              </a:r>
              <a:r>
                <a:rPr lang="ru-RU" sz="1500" dirty="0" err="1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52681"/>
            <a:ext cx="4003297" cy="659840"/>
            <a:chOff x="761791" y="4538640"/>
            <a:chExt cx="5489203" cy="911159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8" y="4605108"/>
              <a:ext cx="4511616" cy="844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60</a:t>
              </a:r>
              <a:r>
                <a:rPr lang="ru-RU" sz="135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36388"/>
            <a:ext cx="4407476" cy="661203"/>
            <a:chOff x="626428" y="1890055"/>
            <a:chExt cx="6043405" cy="913041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9" y="1998890"/>
              <a:ext cx="4930454" cy="7650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предприятия по сбору лекарственных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трав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  <a:r>
              <a:rPr lang="ru-RU" sz="1500" dirty="0" err="1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Джейрахский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или Сунженский район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</a:b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324" y="3600960"/>
            <a:ext cx="4706754" cy="3133914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для реализации проекта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8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5079586" y="489593"/>
            <a:ext cx="4545677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Перспектива проекта в регионе: 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- Самые уникальные и разнообразные виды растений на территории СКФО;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76,6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тыс. га площади для сбора растений; 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свободная инвестиционная «ниша»;</a:t>
            </a: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90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598322" y="1338662"/>
            <a:ext cx="4305045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«Инновационная фабрика производства и хранения полуфабрикатов»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2"/>
            <a:ext cx="3828076" cy="611708"/>
            <a:chOff x="766937" y="3301997"/>
            <a:chExt cx="4949086" cy="844695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9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1200</a:t>
              </a:r>
              <a:r>
                <a:rPr lang="ru-RU" sz="135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52679"/>
            <a:ext cx="4003297" cy="659841"/>
            <a:chOff x="761791" y="4538640"/>
            <a:chExt cx="5489203" cy="911161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8" y="4605109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162</a:t>
              </a:r>
              <a:r>
                <a:rPr lang="ru-RU" sz="135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36388"/>
            <a:ext cx="4741860" cy="661203"/>
            <a:chOff x="626428" y="1890055"/>
            <a:chExt cx="6043405" cy="913041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9" y="1998890"/>
              <a:ext cx="4930454" cy="7650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фабрики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производству и хранения полуфабрикатов 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Малгобекский район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</a:b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091" y="3540728"/>
            <a:ext cx="4790577" cy="3193718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5688531" y="580482"/>
            <a:ext cx="335638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Перспектива проекта в регионе: 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100 %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свободная инвестиционная «ниша»</a:t>
            </a: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98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568955" y="1722692"/>
            <a:ext cx="4305045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«Строительство хладокомбината мощностью 1 тыс. тонн. в Малгобекском районе»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400</a:t>
              </a:r>
              <a:r>
                <a:rPr lang="ru-RU" sz="135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52679"/>
            <a:ext cx="4003297" cy="659841"/>
            <a:chOff x="761791" y="4538640"/>
            <a:chExt cx="5489203" cy="911161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8" y="4605109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50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36388"/>
            <a:ext cx="4741860" cy="661203"/>
            <a:chOff x="626428" y="1890055"/>
            <a:chExt cx="6043405" cy="913041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9" y="1998890"/>
              <a:ext cx="4930454" cy="446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холодильного склада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Малгобекский район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</a:b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214" y="3115961"/>
            <a:ext cx="4856076" cy="3642057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6061161" y="580482"/>
            <a:ext cx="298375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Перспектива проекта в регионе: 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100 %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свободная инвестиционная «ниша»;</a:t>
            </a: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83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568955" y="2102616"/>
            <a:ext cx="4305045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Предприятие </a:t>
            </a: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по переработке лесных 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ягод, </a:t>
            </a: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фруктов и черемши и  производству пищевых консервов (по консервации овощей фруктов и черемши)»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206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36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03971"/>
            <a:ext cx="4539730" cy="784830"/>
            <a:chOff x="626428" y="1845291"/>
            <a:chExt cx="5785794" cy="1083755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62134" y="1845291"/>
              <a:ext cx="4750088" cy="1083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завода по переработке и консервации лесных ягод, фруктов и черемши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 err="1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Джейрахский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район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</a:b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6061161" y="580482"/>
            <a:ext cx="298375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Перспектива проекта в регионе: 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100 %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свободная инвестиционная «ниша»;</a:t>
            </a: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802" y="3339630"/>
            <a:ext cx="4891359" cy="326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70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568955" y="2102616"/>
            <a:ext cx="4305045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«Строительство предприятия по производству макаронных изделий в </a:t>
            </a:r>
            <a:r>
              <a:rPr lang="ru-RU" sz="1500" dirty="0" err="1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с.п</a:t>
            </a: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. 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Троицкая»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150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30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03971"/>
            <a:ext cx="4539730" cy="693620"/>
            <a:chOff x="626428" y="1845291"/>
            <a:chExt cx="5785794" cy="957805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62134" y="1845291"/>
              <a:ext cx="4750088" cy="7650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завода по производству макарон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 err="1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с.п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. Троицкая, Сунженский район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</a:b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6061161" y="580482"/>
            <a:ext cx="298375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Перспектива проекта в регионе: 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99,8 %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свободная инвестиционная «ниша»;</a:t>
            </a: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905" y="3115961"/>
            <a:ext cx="4816719" cy="34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13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626706" y="2213825"/>
            <a:ext cx="4305045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«Строительство предприятия по добыче кварца, его переработки, калибровки для его реализации в виде сырья действующим стекольным заводам»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1500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70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03971"/>
            <a:ext cx="4539730" cy="693620"/>
            <a:chOff x="626428" y="1845291"/>
            <a:chExt cx="5785794" cy="957805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62134" y="1845291"/>
              <a:ext cx="4750088" cy="7650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предприятия по добыче и обработки кварца 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 err="1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Джейрахский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или Сунженский район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/>
            </a:r>
            <a:b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</a:b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797" y="3304213"/>
            <a:ext cx="4760384" cy="3173589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5222861" y="580482"/>
            <a:ext cx="382205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Перспектива проекта в регионе: 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свободная инвестиционная «ниша»;</a:t>
            </a:r>
            <a:r>
              <a:rPr lang="ru-RU" sz="1100" dirty="0"/>
              <a:t> </a:t>
            </a:r>
          </a:p>
          <a:p>
            <a:pPr marL="285750" indent="-285750">
              <a:buFontTx/>
              <a:buChar char="-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южном склоне Сунженского хребта имеется площади кварцевых песчинок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чокракского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караганского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возраста с содержанием кремнезема пригодные для стекольной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промышленности;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07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004229" y="2505641"/>
            <a:ext cx="4869771" cy="55872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«Предприятие по производству плит для отделки стеновых наружных и внутренних панелей с полированной фактурой, для изготовления полов и лестничных маршей в </a:t>
            </a:r>
            <a:r>
              <a:rPr lang="ru-RU" sz="1500" dirty="0" err="1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с.п</a:t>
            </a: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. Алкун на базе Алкунского гранитного 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месторождения»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325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40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03971"/>
            <a:ext cx="4539730" cy="693620"/>
            <a:chOff x="626428" y="1845291"/>
            <a:chExt cx="5785794" cy="957805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62134" y="1845291"/>
              <a:ext cx="4750088" cy="7650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предприятия по производству стеновых панелей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 err="1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с.п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. Алкун, Сунженский район</a:t>
            </a: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583" y="3053583"/>
            <a:ext cx="3804417" cy="3804417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5222861" y="465190"/>
            <a:ext cx="3728634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Перспектива проекта в регионе: 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свободная инвестиционная «ниша»;</a:t>
            </a:r>
            <a:r>
              <a:rPr lang="ru-RU" sz="1100" dirty="0"/>
              <a:t> </a:t>
            </a:r>
          </a:p>
          <a:p>
            <a:pPr marL="285750" indent="-285750">
              <a:buFontTx/>
              <a:buChar char="-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Предполагаемая площадь месторождения - 4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га;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Горнотехнические и гидрогеологические условия благоприятны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"открытой разработки;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Ориентировочные запасы Ci+C2 600 </a:t>
            </a:r>
            <a:r>
              <a:rPr lang="ru-RU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тыс.м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.;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62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677878" y="1919962"/>
            <a:ext cx="4305045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«Организация производства по переработке </a:t>
            </a:r>
            <a:r>
              <a:rPr lang="ru-RU" sz="1500" dirty="0" err="1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Даттыхского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 </a:t>
            </a: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месторождения каменной соли методом подземного 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выщелачивания»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4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25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35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03971"/>
            <a:ext cx="4539730" cy="693620"/>
            <a:chOff x="626428" y="1845291"/>
            <a:chExt cx="5785794" cy="957805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62134" y="1845291"/>
              <a:ext cx="4750088" cy="7650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предприятия по переработке каменной соли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 err="1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с.п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. </a:t>
            </a:r>
            <a:r>
              <a:rPr lang="ru-RU" sz="1500" dirty="0" err="1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Даттых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, Сунженский район</a:t>
            </a: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398" y="3262964"/>
            <a:ext cx="4884895" cy="3506539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5222861" y="580482"/>
            <a:ext cx="3822056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Перспектива проекта в регионе:</a:t>
            </a:r>
          </a:p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6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свободная инвестиционная «ниша»;</a:t>
            </a:r>
            <a:r>
              <a:rPr lang="ru-RU" sz="1100" dirty="0"/>
              <a:t> </a:t>
            </a:r>
            <a:endParaRPr lang="ru-RU" sz="1100" dirty="0" smtClean="0"/>
          </a:p>
          <a:p>
            <a:pPr marL="171450" indent="-171450">
              <a:buFontTx/>
              <a:buChar char="-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На территории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с.п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Даттых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имеются пласты каменной соли с тонкими прослоями листового гипса мощностью 1,07м.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79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568955" y="2198010"/>
            <a:ext cx="4305045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«Строительство чесального предприятия в </a:t>
            </a:r>
            <a:r>
              <a:rPr lang="ru-RU" sz="1500" dirty="0" err="1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с.п</a:t>
            </a: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. </a:t>
            </a:r>
            <a:r>
              <a:rPr lang="ru-RU" sz="1500" dirty="0" err="1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Аршты</a:t>
            </a: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315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35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36388"/>
            <a:ext cx="4514684" cy="661203"/>
            <a:chOff x="626428" y="1890055"/>
            <a:chExt cx="5753873" cy="913041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30213" y="2217905"/>
              <a:ext cx="4750088" cy="446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чесального цеха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 err="1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с.п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. </a:t>
            </a:r>
            <a:r>
              <a:rPr lang="ru-RU" sz="1500" dirty="0" err="1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Аршты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, Сунженский район</a:t>
            </a: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4919372" y="595869"/>
            <a:ext cx="3822056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Перспектива проекта в регионе: 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свободная инвестиционная «ниша»;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 республике набирает обороты производство войлочных орнаментированных ковров, которые пользуется огромным спросом населения. Данный проект способен удовлетворить спрос на материал, необходимый для изготовления шерстяных ковров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930" y="3341667"/>
            <a:ext cx="4927909" cy="328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2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568955" y="2744412"/>
            <a:ext cx="4305045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«Строительство </a:t>
            </a: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предприятия  по производству </a:t>
            </a:r>
            <a:r>
              <a:rPr lang="ru-RU" sz="1500" dirty="0" err="1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мешкотары</a:t>
            </a: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 для расфасовки сахара и другой 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продукции»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230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2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5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36387"/>
            <a:ext cx="4514684" cy="791419"/>
            <a:chOff x="626428" y="1890055"/>
            <a:chExt cx="5753873" cy="1092854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30213" y="2217905"/>
              <a:ext cx="4750088" cy="7650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завода по производству мешков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г. </a:t>
            </a:r>
            <a:r>
              <a:rPr lang="ru-RU" sz="1500" dirty="0" err="1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Малгобек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419914" y="-11714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5051944" y="661789"/>
            <a:ext cx="382205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Перспектива проекта в регионе: 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свободная инвестиционная «ниша»;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Ингушетия является регионом с преобладающей сельскохозяйственной отраслью. Перспектива проекта в региона, в том что в настоящее время на территории нет ни одного подобного предприятия, и потребителям приходится закупать мешки в других регионах.</a:t>
            </a:r>
          </a:p>
          <a:p>
            <a:pPr marL="171450" indent="-171450">
              <a:buFontTx/>
              <a:buChar char="-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091" y="3638198"/>
            <a:ext cx="4879091" cy="279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6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677878" y="2462078"/>
            <a:ext cx="4305045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«Строительство </a:t>
            </a: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фабрики по производству кожи из шкур КРС и 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МРС»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7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00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5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3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36386"/>
            <a:ext cx="4655232" cy="714420"/>
            <a:chOff x="626428" y="1890055"/>
            <a:chExt cx="5932999" cy="986528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30212" y="2111578"/>
              <a:ext cx="4929215" cy="7650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фабрики по производству кожи из шкур КРС и МРС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г. Карабулак </a:t>
            </a: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5051944" y="557914"/>
            <a:ext cx="382205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Перспектива проекта в регионе: 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свободная инвестиционная «ниша»;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Республика Ингушетия является регионом с преобладающей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сельскохозяйственной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отраслью. Создание эффективного производства кожи и шерсти, используя сырье местного производства, с целью обеспечения качественной и недорогой продукцией предприятия легкой промышленности СКФО.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056" y="3561346"/>
            <a:ext cx="4520867" cy="301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87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677878" y="1919962"/>
            <a:ext cx="4305045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«Строительство предприятия по производству томатной 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пасты»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150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50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36385"/>
            <a:ext cx="4664857" cy="661202"/>
            <a:chOff x="626428" y="1890055"/>
            <a:chExt cx="5945266" cy="913041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42479" y="2204615"/>
              <a:ext cx="4929215" cy="446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Производство томатной пасты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Сунженский район</a:t>
            </a: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5713750" y="503536"/>
            <a:ext cx="382205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Перспектива проекта в регионе: </a:t>
            </a:r>
          </a:p>
          <a:p>
            <a:pPr marL="285750" indent="-285750">
              <a:buFontTx/>
              <a:buChar char="-"/>
            </a:pPr>
            <a:r>
              <a:rPr lang="ru-RU" sz="1600" b="1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свободная инвестиционная «ниша»;</a:t>
            </a: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Tx/>
              <a:buChar char="-"/>
            </a:pP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459" y="3235963"/>
            <a:ext cx="4664431" cy="349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94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500846" y="2515358"/>
            <a:ext cx="4466122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«Строительство 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гостиницы</a:t>
            </a:r>
            <a:endParaRPr lang="ru-RU" sz="15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 в г. 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Сунжа»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400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4</a:t>
              </a:r>
              <a:r>
                <a:rPr lang="ru-RU" sz="1875" b="1" dirty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2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36385"/>
            <a:ext cx="4664857" cy="661202"/>
            <a:chOff x="626428" y="1890055"/>
            <a:chExt cx="5945266" cy="913041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42479" y="2204615"/>
              <a:ext cx="4929215" cy="446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гостиницы 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г. Сунжа</a:t>
            </a: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257" y="3532472"/>
            <a:ext cx="4901617" cy="3090150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5006371" y="736004"/>
            <a:ext cx="38676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Строительство гостиницы 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4 * на территории г. </a:t>
            </a:r>
            <a:r>
              <a:rPr lang="ru-RU" sz="1500" dirty="0" err="1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Сунжа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по близости с единственным аэропортом региона "</a:t>
            </a:r>
            <a:r>
              <a:rPr lang="ru-RU" sz="1500" dirty="0" err="1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Магас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" им. С. </a:t>
            </a:r>
            <a:r>
              <a:rPr lang="ru-RU" sz="1500" dirty="0" err="1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Оcканова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 </a:t>
            </a:r>
            <a:endParaRPr lang="ru-RU" sz="900" i="1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9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677878" y="1919962"/>
            <a:ext cx="4466122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«Реализация инвестиционного проекта по строительству Аквапарка в Республики Ингушетия»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300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40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36385"/>
            <a:ext cx="4664857" cy="661202"/>
            <a:chOff x="626428" y="1890055"/>
            <a:chExt cx="5945266" cy="913041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42479" y="2204615"/>
              <a:ext cx="4929215" cy="446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аквапарка (ТРК)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г. Назрань</a:t>
            </a: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352" y="4138863"/>
            <a:ext cx="4899291" cy="255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4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443068" y="2269170"/>
            <a:ext cx="4466122" cy="33827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«Благоустройство прибрежной зоны г. Магас»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1000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5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36386"/>
            <a:ext cx="4664857" cy="724045"/>
            <a:chOff x="626428" y="1890055"/>
            <a:chExt cx="5945266" cy="999819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42479" y="2124869"/>
              <a:ext cx="4929215" cy="7650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Размещение   парка активного отдыха и развлечения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2114" y="2524752"/>
            <a:ext cx="34273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г. Магас</a:t>
            </a: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03285" y="3605811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23" y="3524621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48" y="2463104"/>
            <a:ext cx="628481" cy="6284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474" y="3735061"/>
            <a:ext cx="4889021" cy="2742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0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677878" y="2207726"/>
            <a:ext cx="4466122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«Строительство санаторно-курортного </a:t>
            </a:r>
            <a:r>
              <a:rPr lang="ru-RU" sz="15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комплекса </a:t>
            </a:r>
            <a:r>
              <a:rPr lang="ru-RU" sz="1500" dirty="0" err="1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Ачалуки</a:t>
            </a: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»</a:t>
            </a:r>
            <a:endParaRPr lang="ru-RU" sz="675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592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63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36385"/>
            <a:ext cx="4664857" cy="661202"/>
            <a:chOff x="626428" y="1890055"/>
            <a:chExt cx="5945266" cy="913041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42479" y="2204615"/>
              <a:ext cx="4929215" cy="446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СКК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5176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 err="1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с.п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. 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С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. </a:t>
            </a:r>
            <a:r>
              <a:rPr lang="ru-RU" sz="1500" dirty="0" err="1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Ачалуки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, Малгобекский район</a:t>
            </a: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216" y="3991679"/>
            <a:ext cx="4867446" cy="2735424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4948121" y="580482"/>
            <a:ext cx="4096796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Перспектива проекта в регионе: </a:t>
            </a:r>
          </a:p>
          <a:p>
            <a:pPr marL="171450" indent="-171450">
              <a:buFontTx/>
              <a:buChar char="-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с.п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С.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Ачалуки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находится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огромный запас минеральных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вод;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ядом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проектом функционирует завод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минеральных вод, продукция которого поставляется в различные аптечные сети, на прилавки магазинов и торговых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центров;</a:t>
            </a:r>
          </a:p>
          <a:p>
            <a:pPr marL="171450" indent="-171450">
              <a:buFontTx/>
              <a:buChar char="-"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реализации проекта отведен земельный участок;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14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/>
          <p:nvPr/>
        </p:nvGrpSpPr>
        <p:grpSpPr>
          <a:xfrm>
            <a:off x="7525932" y="97624"/>
            <a:ext cx="1618068" cy="43544"/>
            <a:chOff x="9324055" y="6275432"/>
            <a:chExt cx="2157424" cy="58059"/>
          </a:xfrm>
        </p:grpSpPr>
        <p:grpSp>
          <p:nvGrpSpPr>
            <p:cNvPr id="5" name="Group 44"/>
            <p:cNvGrpSpPr/>
            <p:nvPr/>
          </p:nvGrpSpPr>
          <p:grpSpPr>
            <a:xfrm>
              <a:off x="10041479" y="6275433"/>
              <a:ext cx="1440000" cy="58058"/>
              <a:chOff x="4616262" y="2307771"/>
              <a:chExt cx="2349876" cy="58058"/>
            </a:xfrm>
          </p:grpSpPr>
          <p:sp>
            <p:nvSpPr>
              <p:cNvPr id="7" name="Rectangle 45"/>
              <p:cNvSpPr/>
              <p:nvPr/>
            </p:nvSpPr>
            <p:spPr>
              <a:xfrm>
                <a:off x="4616262" y="2307771"/>
                <a:ext cx="1174938" cy="5805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Rectangle 46"/>
              <p:cNvSpPr/>
              <p:nvPr/>
            </p:nvSpPr>
            <p:spPr>
              <a:xfrm>
                <a:off x="5791200" y="2307771"/>
                <a:ext cx="1174938" cy="5805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Rectangle 91"/>
            <p:cNvSpPr/>
            <p:nvPr/>
          </p:nvSpPr>
          <p:spPr>
            <a:xfrm>
              <a:off x="9324055" y="6275432"/>
              <a:ext cx="720000" cy="5805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Заголовок 1"/>
          <p:cNvSpPr txBox="1">
            <a:spLocks/>
          </p:cNvSpPr>
          <p:nvPr/>
        </p:nvSpPr>
        <p:spPr>
          <a:xfrm>
            <a:off x="4500846" y="2515358"/>
            <a:ext cx="4466122" cy="61526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Строительство прачечной в          г. </a:t>
            </a:r>
            <a:r>
              <a:rPr lang="ru-RU" sz="1500" dirty="0" err="1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Магас</a:t>
            </a:r>
            <a:r>
              <a:rPr lang="ru-RU" sz="1500" dirty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 Республики Ингушетия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14752" y="2286306"/>
            <a:ext cx="3966972" cy="829655"/>
            <a:chOff x="698482" y="1889764"/>
            <a:chExt cx="5279624" cy="1106207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42535" y="1889764"/>
              <a:ext cx="423557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Бюджетный эффект в виде поступления дополнительных налоговых платежей </a:t>
              </a:r>
              <a:endParaRPr lang="en-US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482" y="2072639"/>
              <a:ext cx="923332" cy="923332"/>
            </a:xfrm>
            <a:prstGeom prst="rect">
              <a:avLst/>
            </a:prstGeom>
          </p:spPr>
        </p:pic>
      </p:grpSp>
      <p:grpSp>
        <p:nvGrpSpPr>
          <p:cNvPr id="13" name="Группа 12"/>
          <p:cNvGrpSpPr/>
          <p:nvPr/>
        </p:nvGrpSpPr>
        <p:grpSpPr>
          <a:xfrm>
            <a:off x="195898" y="988801"/>
            <a:ext cx="3828076" cy="611707"/>
            <a:chOff x="766937" y="3301997"/>
            <a:chExt cx="4949086" cy="844694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39377" y="3301998"/>
              <a:ext cx="3976646" cy="844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Общий объем инвестиций около 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150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млн.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руб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</a:t>
              </a:r>
              <a:endPara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37" y="3301997"/>
              <a:ext cx="784830" cy="784830"/>
            </a:xfrm>
            <a:prstGeom prst="rect">
              <a:avLst/>
            </a:prstGeom>
          </p:spPr>
        </p:pic>
      </p:grpSp>
      <p:grpSp>
        <p:nvGrpSpPr>
          <p:cNvPr id="19" name="Группа 18"/>
          <p:cNvGrpSpPr/>
          <p:nvPr/>
        </p:nvGrpSpPr>
        <p:grpSpPr>
          <a:xfrm>
            <a:off x="182826" y="1614109"/>
            <a:ext cx="4033265" cy="655061"/>
            <a:chOff x="761791" y="4485378"/>
            <a:chExt cx="5530294" cy="90456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780469" y="4485378"/>
              <a:ext cx="4511616" cy="844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Создание </a:t>
              </a:r>
              <a:r>
                <a:rPr lang="ru-RU" sz="1500" b="1" dirty="0" smtClean="0">
                  <a:solidFill>
                    <a:schemeClr val="accent6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42</a:t>
              </a:r>
              <a:r>
                <a:rPr lang="ru-RU" sz="1875" b="1" dirty="0" smtClean="0">
                  <a:solidFill>
                    <a:srgbClr val="84D853"/>
                  </a:solidFill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постоянных рабочих 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мест</a:t>
              </a:r>
            </a:p>
          </p:txBody>
        </p:sp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791" y="4538640"/>
              <a:ext cx="851297" cy="851298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8148" y="236386"/>
            <a:ext cx="4664857" cy="781795"/>
            <a:chOff x="626428" y="1890055"/>
            <a:chExt cx="5945266" cy="1079565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xmlns="" id="{6964D9F4-6428-4BE5-9090-20DB595FF6E2}"/>
                </a:ext>
              </a:extLst>
            </p:cNvPr>
            <p:cNvSpPr/>
            <p:nvPr/>
          </p:nvSpPr>
          <p:spPr>
            <a:xfrm>
              <a:off x="1642479" y="2204615"/>
              <a:ext cx="4929215" cy="7650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Строительство прачечной в </a:t>
              </a:r>
              <a:r>
                <a:rPr lang="ru-RU" sz="1500" dirty="0" smtClean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г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. </a:t>
              </a:r>
              <a:r>
                <a:rPr lang="ru-RU" sz="1500" dirty="0" err="1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Магас</a:t>
              </a:r>
              <a:r>
                <a:rPr lang="ru-RU" sz="1500" dirty="0">
                  <a:latin typeface="Arial" panose="020B0604020202020204" pitchFamily="34" charset="0"/>
                  <a:ea typeface="PT Sans" panose="020B0503020203020204" pitchFamily="34" charset="-52"/>
                  <a:cs typeface="Arial" panose="020B0604020202020204" pitchFamily="34" charset="0"/>
                </a:rPr>
                <a:t> Республики Ингушетия</a:t>
              </a:r>
              <a:endParaRPr lang="ru-RU" sz="900" i="1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28" y="1890055"/>
              <a:ext cx="913041" cy="91304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890190" y="3437681"/>
            <a:ext cx="34273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Место реализация проекта: </a:t>
            </a:r>
          </a:p>
          <a:p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г. </a:t>
            </a:r>
            <a:r>
              <a:rPr lang="ru-RU" sz="1500" dirty="0" err="1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Магас</a:t>
            </a:r>
            <a:endParaRPr lang="ru-RU" sz="1500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779902" y="4364994"/>
            <a:ext cx="3436189" cy="2112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Инвестору предоставляются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налоговые льготы в виде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/>
            <a:r>
              <a:rPr lang="ru-RU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нижение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налога на прибыль до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13,5%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срок окупаемости инвестиционного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проекта;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- Полное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освобождение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уплаты налога на имущество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организаций;</a:t>
            </a:r>
          </a:p>
          <a:p>
            <a:pPr lvl="0"/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Снижение размера арендной платы на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</a:t>
            </a:r>
            <a:r>
              <a:rPr lang="ru-RU" b="1" dirty="0" smtClean="0">
                <a:solidFill>
                  <a:srgbClr val="84D853"/>
                </a:solidFill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по аренде земли и государственного имущества;</a:t>
            </a:r>
          </a:p>
        </p:txBody>
      </p:sp>
      <p:sp>
        <p:nvSpPr>
          <p:cNvPr id="34" name="Freeform 93"/>
          <p:cNvSpPr>
            <a:spLocks noEditPoints="1"/>
          </p:cNvSpPr>
          <p:nvPr/>
        </p:nvSpPr>
        <p:spPr bwMode="auto">
          <a:xfrm>
            <a:off x="6046217" y="260553"/>
            <a:ext cx="393083" cy="256669"/>
          </a:xfrm>
          <a:custGeom>
            <a:avLst/>
            <a:gdLst>
              <a:gd name="T0" fmla="*/ 135 w 672"/>
              <a:gd name="T1" fmla="*/ 480 h 684"/>
              <a:gd name="T2" fmla="*/ 153 w 672"/>
              <a:gd name="T3" fmla="*/ 484 h 684"/>
              <a:gd name="T4" fmla="*/ 222 w 672"/>
              <a:gd name="T5" fmla="*/ 369 h 684"/>
              <a:gd name="T6" fmla="*/ 195 w 672"/>
              <a:gd name="T7" fmla="*/ 345 h 684"/>
              <a:gd name="T8" fmla="*/ 178 w 672"/>
              <a:gd name="T9" fmla="*/ 318 h 684"/>
              <a:gd name="T10" fmla="*/ 165 w 672"/>
              <a:gd name="T11" fmla="*/ 281 h 684"/>
              <a:gd name="T12" fmla="*/ 176 w 672"/>
              <a:gd name="T13" fmla="*/ 218 h 684"/>
              <a:gd name="T14" fmla="*/ 214 w 672"/>
              <a:gd name="T15" fmla="*/ 190 h 684"/>
              <a:gd name="T16" fmla="*/ 206 w 672"/>
              <a:gd name="T17" fmla="*/ 334 h 684"/>
              <a:gd name="T18" fmla="*/ 270 w 672"/>
              <a:gd name="T19" fmla="*/ 354 h 684"/>
              <a:gd name="T20" fmla="*/ 293 w 672"/>
              <a:gd name="T21" fmla="*/ 388 h 684"/>
              <a:gd name="T22" fmla="*/ 313 w 672"/>
              <a:gd name="T23" fmla="*/ 440 h 684"/>
              <a:gd name="T24" fmla="*/ 270 w 672"/>
              <a:gd name="T25" fmla="*/ 537 h 684"/>
              <a:gd name="T26" fmla="*/ 229 w 672"/>
              <a:gd name="T27" fmla="*/ 590 h 684"/>
              <a:gd name="T28" fmla="*/ 231 w 672"/>
              <a:gd name="T29" fmla="*/ 634 h 684"/>
              <a:gd name="T30" fmla="*/ 300 w 672"/>
              <a:gd name="T31" fmla="*/ 671 h 684"/>
              <a:gd name="T32" fmla="*/ 279 w 672"/>
              <a:gd name="T33" fmla="*/ 637 h 684"/>
              <a:gd name="T34" fmla="*/ 275 w 672"/>
              <a:gd name="T35" fmla="*/ 617 h 684"/>
              <a:gd name="T36" fmla="*/ 310 w 672"/>
              <a:gd name="T37" fmla="*/ 606 h 684"/>
              <a:gd name="T38" fmla="*/ 332 w 672"/>
              <a:gd name="T39" fmla="*/ 529 h 684"/>
              <a:gd name="T40" fmla="*/ 376 w 672"/>
              <a:gd name="T41" fmla="*/ 400 h 684"/>
              <a:gd name="T42" fmla="*/ 424 w 672"/>
              <a:gd name="T43" fmla="*/ 326 h 684"/>
              <a:gd name="T44" fmla="*/ 490 w 672"/>
              <a:gd name="T45" fmla="*/ 346 h 684"/>
              <a:gd name="T46" fmla="*/ 531 w 672"/>
              <a:gd name="T47" fmla="*/ 390 h 684"/>
              <a:gd name="T48" fmla="*/ 563 w 672"/>
              <a:gd name="T49" fmla="*/ 422 h 684"/>
              <a:gd name="T50" fmla="*/ 578 w 672"/>
              <a:gd name="T51" fmla="*/ 455 h 684"/>
              <a:gd name="T52" fmla="*/ 624 w 672"/>
              <a:gd name="T53" fmla="*/ 444 h 684"/>
              <a:gd name="T54" fmla="*/ 643 w 672"/>
              <a:gd name="T55" fmla="*/ 403 h 684"/>
              <a:gd name="T56" fmla="*/ 604 w 672"/>
              <a:gd name="T57" fmla="*/ 405 h 684"/>
              <a:gd name="T58" fmla="*/ 586 w 672"/>
              <a:gd name="T59" fmla="*/ 399 h 684"/>
              <a:gd name="T60" fmla="*/ 565 w 672"/>
              <a:gd name="T61" fmla="*/ 379 h 684"/>
              <a:gd name="T62" fmla="*/ 527 w 672"/>
              <a:gd name="T63" fmla="*/ 321 h 684"/>
              <a:gd name="T64" fmla="*/ 493 w 672"/>
              <a:gd name="T65" fmla="*/ 271 h 684"/>
              <a:gd name="T66" fmla="*/ 420 w 672"/>
              <a:gd name="T67" fmla="*/ 265 h 684"/>
              <a:gd name="T68" fmla="*/ 397 w 672"/>
              <a:gd name="T69" fmla="*/ 225 h 684"/>
              <a:gd name="T70" fmla="*/ 443 w 672"/>
              <a:gd name="T71" fmla="*/ 187 h 684"/>
              <a:gd name="T72" fmla="*/ 483 w 672"/>
              <a:gd name="T73" fmla="*/ 138 h 684"/>
              <a:gd name="T74" fmla="*/ 479 w 672"/>
              <a:gd name="T75" fmla="*/ 126 h 684"/>
              <a:gd name="T76" fmla="*/ 466 w 672"/>
              <a:gd name="T77" fmla="*/ 129 h 684"/>
              <a:gd name="T78" fmla="*/ 456 w 672"/>
              <a:gd name="T79" fmla="*/ 134 h 684"/>
              <a:gd name="T80" fmla="*/ 448 w 672"/>
              <a:gd name="T81" fmla="*/ 130 h 684"/>
              <a:gd name="T82" fmla="*/ 424 w 672"/>
              <a:gd name="T83" fmla="*/ 129 h 684"/>
              <a:gd name="T84" fmla="*/ 413 w 672"/>
              <a:gd name="T85" fmla="*/ 175 h 684"/>
              <a:gd name="T86" fmla="*/ 370 w 672"/>
              <a:gd name="T87" fmla="*/ 195 h 684"/>
              <a:gd name="T88" fmla="*/ 333 w 672"/>
              <a:gd name="T89" fmla="*/ 134 h 684"/>
              <a:gd name="T90" fmla="*/ 306 w 672"/>
              <a:gd name="T91" fmla="*/ 95 h 684"/>
              <a:gd name="T92" fmla="*/ 321 w 672"/>
              <a:gd name="T93" fmla="*/ 66 h 684"/>
              <a:gd name="T94" fmla="*/ 314 w 672"/>
              <a:gd name="T95" fmla="*/ 31 h 684"/>
              <a:gd name="T96" fmla="*/ 303 w 672"/>
              <a:gd name="T97" fmla="*/ 6 h 684"/>
              <a:gd name="T98" fmla="*/ 243 w 672"/>
              <a:gd name="T99" fmla="*/ 17 h 684"/>
              <a:gd name="T100" fmla="*/ 240 w 672"/>
              <a:gd name="T101" fmla="*/ 61 h 684"/>
              <a:gd name="T102" fmla="*/ 254 w 672"/>
              <a:gd name="T103" fmla="*/ 79 h 684"/>
              <a:gd name="T104" fmla="*/ 205 w 672"/>
              <a:gd name="T105" fmla="*/ 106 h 684"/>
              <a:gd name="T106" fmla="*/ 175 w 672"/>
              <a:gd name="T107" fmla="*/ 135 h 684"/>
              <a:gd name="T108" fmla="*/ 125 w 672"/>
              <a:gd name="T109" fmla="*/ 237 h 684"/>
              <a:gd name="T110" fmla="*/ 135 w 672"/>
              <a:gd name="T111" fmla="*/ 282 h 684"/>
              <a:gd name="T112" fmla="*/ 101 w 672"/>
              <a:gd name="T113" fmla="*/ 287 h 684"/>
              <a:gd name="T114" fmla="*/ 66 w 672"/>
              <a:gd name="T115" fmla="*/ 274 h 684"/>
              <a:gd name="T116" fmla="*/ 132 w 672"/>
              <a:gd name="T117" fmla="*/ 307 h 684"/>
              <a:gd name="T118" fmla="*/ 146 w 672"/>
              <a:gd name="T119" fmla="*/ 309 h 684"/>
              <a:gd name="T120" fmla="*/ 164 w 672"/>
              <a:gd name="T121" fmla="*/ 319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72" h="684">
                <a:moveTo>
                  <a:pt x="4" y="397"/>
                </a:moveTo>
                <a:cubicBezTo>
                  <a:pt x="5" y="397"/>
                  <a:pt x="6" y="397"/>
                  <a:pt x="7" y="398"/>
                </a:cubicBezTo>
                <a:cubicBezTo>
                  <a:pt x="8" y="398"/>
                  <a:pt x="9" y="399"/>
                  <a:pt x="9" y="399"/>
                </a:cubicBezTo>
                <a:cubicBezTo>
                  <a:pt x="9" y="399"/>
                  <a:pt x="9" y="399"/>
                  <a:pt x="9" y="401"/>
                </a:cubicBezTo>
                <a:cubicBezTo>
                  <a:pt x="9" y="402"/>
                  <a:pt x="10" y="403"/>
                  <a:pt x="12" y="403"/>
                </a:cubicBezTo>
                <a:cubicBezTo>
                  <a:pt x="13" y="404"/>
                  <a:pt x="15" y="403"/>
                  <a:pt x="15" y="403"/>
                </a:cubicBezTo>
                <a:cubicBezTo>
                  <a:pt x="15" y="403"/>
                  <a:pt x="48" y="424"/>
                  <a:pt x="55" y="429"/>
                </a:cubicBezTo>
                <a:cubicBezTo>
                  <a:pt x="63" y="433"/>
                  <a:pt x="80" y="444"/>
                  <a:pt x="88" y="450"/>
                </a:cubicBezTo>
                <a:cubicBezTo>
                  <a:pt x="97" y="455"/>
                  <a:pt x="108" y="462"/>
                  <a:pt x="114" y="466"/>
                </a:cubicBezTo>
                <a:cubicBezTo>
                  <a:pt x="120" y="470"/>
                  <a:pt x="126" y="474"/>
                  <a:pt x="129" y="476"/>
                </a:cubicBezTo>
                <a:cubicBezTo>
                  <a:pt x="133" y="478"/>
                  <a:pt x="135" y="479"/>
                  <a:pt x="135" y="479"/>
                </a:cubicBezTo>
                <a:cubicBezTo>
                  <a:pt x="135" y="479"/>
                  <a:pt x="135" y="480"/>
                  <a:pt x="135" y="480"/>
                </a:cubicBezTo>
                <a:cubicBezTo>
                  <a:pt x="135" y="480"/>
                  <a:pt x="134" y="481"/>
                  <a:pt x="135" y="482"/>
                </a:cubicBezTo>
                <a:cubicBezTo>
                  <a:pt x="136" y="483"/>
                  <a:pt x="136" y="483"/>
                  <a:pt x="138" y="483"/>
                </a:cubicBezTo>
                <a:cubicBezTo>
                  <a:pt x="139" y="484"/>
                  <a:pt x="140" y="483"/>
                  <a:pt x="140" y="483"/>
                </a:cubicBezTo>
                <a:cubicBezTo>
                  <a:pt x="140" y="483"/>
                  <a:pt x="141" y="483"/>
                  <a:pt x="141" y="484"/>
                </a:cubicBezTo>
                <a:cubicBezTo>
                  <a:pt x="141" y="484"/>
                  <a:pt x="142" y="484"/>
                  <a:pt x="142" y="485"/>
                </a:cubicBezTo>
                <a:cubicBezTo>
                  <a:pt x="143" y="486"/>
                  <a:pt x="144" y="486"/>
                  <a:pt x="144" y="487"/>
                </a:cubicBezTo>
                <a:cubicBezTo>
                  <a:pt x="145" y="488"/>
                  <a:pt x="146" y="488"/>
                  <a:pt x="146" y="488"/>
                </a:cubicBezTo>
                <a:cubicBezTo>
                  <a:pt x="147" y="488"/>
                  <a:pt x="148" y="487"/>
                  <a:pt x="148" y="487"/>
                </a:cubicBezTo>
                <a:cubicBezTo>
                  <a:pt x="148" y="487"/>
                  <a:pt x="149" y="487"/>
                  <a:pt x="149" y="486"/>
                </a:cubicBezTo>
                <a:cubicBezTo>
                  <a:pt x="150" y="485"/>
                  <a:pt x="150" y="485"/>
                  <a:pt x="150" y="485"/>
                </a:cubicBezTo>
                <a:cubicBezTo>
                  <a:pt x="150" y="485"/>
                  <a:pt x="151" y="485"/>
                  <a:pt x="151" y="485"/>
                </a:cubicBezTo>
                <a:cubicBezTo>
                  <a:pt x="151" y="485"/>
                  <a:pt x="153" y="484"/>
                  <a:pt x="153" y="484"/>
                </a:cubicBezTo>
                <a:cubicBezTo>
                  <a:pt x="153" y="484"/>
                  <a:pt x="153" y="484"/>
                  <a:pt x="154" y="485"/>
                </a:cubicBezTo>
                <a:cubicBezTo>
                  <a:pt x="154" y="485"/>
                  <a:pt x="156" y="484"/>
                  <a:pt x="156" y="484"/>
                </a:cubicBezTo>
                <a:cubicBezTo>
                  <a:pt x="156" y="484"/>
                  <a:pt x="157" y="484"/>
                  <a:pt x="157" y="484"/>
                </a:cubicBezTo>
                <a:cubicBezTo>
                  <a:pt x="158" y="483"/>
                  <a:pt x="158" y="482"/>
                  <a:pt x="158" y="482"/>
                </a:cubicBezTo>
                <a:cubicBezTo>
                  <a:pt x="159" y="481"/>
                  <a:pt x="159" y="480"/>
                  <a:pt x="160" y="479"/>
                </a:cubicBezTo>
                <a:cubicBezTo>
                  <a:pt x="160" y="478"/>
                  <a:pt x="160" y="478"/>
                  <a:pt x="160" y="478"/>
                </a:cubicBezTo>
                <a:cubicBezTo>
                  <a:pt x="160" y="478"/>
                  <a:pt x="168" y="463"/>
                  <a:pt x="171" y="458"/>
                </a:cubicBezTo>
                <a:cubicBezTo>
                  <a:pt x="175" y="452"/>
                  <a:pt x="185" y="433"/>
                  <a:pt x="190" y="424"/>
                </a:cubicBezTo>
                <a:cubicBezTo>
                  <a:pt x="195" y="415"/>
                  <a:pt x="202" y="403"/>
                  <a:pt x="206" y="396"/>
                </a:cubicBezTo>
                <a:cubicBezTo>
                  <a:pt x="210" y="388"/>
                  <a:pt x="218" y="375"/>
                  <a:pt x="219" y="373"/>
                </a:cubicBezTo>
                <a:cubicBezTo>
                  <a:pt x="219" y="372"/>
                  <a:pt x="220" y="371"/>
                  <a:pt x="220" y="371"/>
                </a:cubicBezTo>
                <a:cubicBezTo>
                  <a:pt x="221" y="370"/>
                  <a:pt x="221" y="370"/>
                  <a:pt x="222" y="369"/>
                </a:cubicBezTo>
                <a:cubicBezTo>
                  <a:pt x="222" y="368"/>
                  <a:pt x="223" y="368"/>
                  <a:pt x="223" y="368"/>
                </a:cubicBezTo>
                <a:cubicBezTo>
                  <a:pt x="224" y="367"/>
                  <a:pt x="225" y="366"/>
                  <a:pt x="224" y="365"/>
                </a:cubicBezTo>
                <a:cubicBezTo>
                  <a:pt x="224" y="363"/>
                  <a:pt x="222" y="363"/>
                  <a:pt x="221" y="363"/>
                </a:cubicBezTo>
                <a:cubicBezTo>
                  <a:pt x="220" y="362"/>
                  <a:pt x="219" y="361"/>
                  <a:pt x="219" y="361"/>
                </a:cubicBezTo>
                <a:cubicBezTo>
                  <a:pt x="218" y="361"/>
                  <a:pt x="218" y="361"/>
                  <a:pt x="217" y="360"/>
                </a:cubicBezTo>
                <a:cubicBezTo>
                  <a:pt x="216" y="359"/>
                  <a:pt x="211" y="356"/>
                  <a:pt x="208" y="355"/>
                </a:cubicBezTo>
                <a:cubicBezTo>
                  <a:pt x="205" y="353"/>
                  <a:pt x="202" y="351"/>
                  <a:pt x="202" y="351"/>
                </a:cubicBezTo>
                <a:cubicBezTo>
                  <a:pt x="202" y="351"/>
                  <a:pt x="202" y="351"/>
                  <a:pt x="202" y="350"/>
                </a:cubicBezTo>
                <a:cubicBezTo>
                  <a:pt x="203" y="349"/>
                  <a:pt x="202" y="349"/>
                  <a:pt x="202" y="349"/>
                </a:cubicBezTo>
                <a:cubicBezTo>
                  <a:pt x="201" y="349"/>
                  <a:pt x="201" y="349"/>
                  <a:pt x="201" y="348"/>
                </a:cubicBezTo>
                <a:cubicBezTo>
                  <a:pt x="201" y="348"/>
                  <a:pt x="199" y="347"/>
                  <a:pt x="197" y="346"/>
                </a:cubicBezTo>
                <a:cubicBezTo>
                  <a:pt x="196" y="345"/>
                  <a:pt x="195" y="345"/>
                  <a:pt x="195" y="345"/>
                </a:cubicBezTo>
                <a:cubicBezTo>
                  <a:pt x="194" y="346"/>
                  <a:pt x="193" y="346"/>
                  <a:pt x="193" y="346"/>
                </a:cubicBezTo>
                <a:cubicBezTo>
                  <a:pt x="193" y="346"/>
                  <a:pt x="172" y="332"/>
                  <a:pt x="170" y="331"/>
                </a:cubicBezTo>
                <a:cubicBezTo>
                  <a:pt x="168" y="330"/>
                  <a:pt x="166" y="328"/>
                  <a:pt x="166" y="328"/>
                </a:cubicBezTo>
                <a:cubicBezTo>
                  <a:pt x="166" y="328"/>
                  <a:pt x="166" y="327"/>
                  <a:pt x="166" y="327"/>
                </a:cubicBezTo>
                <a:cubicBezTo>
                  <a:pt x="167" y="326"/>
                  <a:pt x="166" y="326"/>
                  <a:pt x="166" y="326"/>
                </a:cubicBezTo>
                <a:cubicBezTo>
                  <a:pt x="166" y="326"/>
                  <a:pt x="166" y="325"/>
                  <a:pt x="167" y="325"/>
                </a:cubicBezTo>
                <a:cubicBezTo>
                  <a:pt x="167" y="324"/>
                  <a:pt x="168" y="324"/>
                  <a:pt x="168" y="324"/>
                </a:cubicBezTo>
                <a:cubicBezTo>
                  <a:pt x="169" y="324"/>
                  <a:pt x="169" y="323"/>
                  <a:pt x="171" y="321"/>
                </a:cubicBezTo>
                <a:cubicBezTo>
                  <a:pt x="173" y="318"/>
                  <a:pt x="173" y="317"/>
                  <a:pt x="173" y="317"/>
                </a:cubicBezTo>
                <a:cubicBezTo>
                  <a:pt x="173" y="317"/>
                  <a:pt x="173" y="317"/>
                  <a:pt x="174" y="316"/>
                </a:cubicBezTo>
                <a:cubicBezTo>
                  <a:pt x="174" y="316"/>
                  <a:pt x="174" y="317"/>
                  <a:pt x="176" y="317"/>
                </a:cubicBezTo>
                <a:cubicBezTo>
                  <a:pt x="177" y="318"/>
                  <a:pt x="177" y="318"/>
                  <a:pt x="178" y="318"/>
                </a:cubicBezTo>
                <a:cubicBezTo>
                  <a:pt x="178" y="317"/>
                  <a:pt x="179" y="317"/>
                  <a:pt x="178" y="315"/>
                </a:cubicBezTo>
                <a:cubicBezTo>
                  <a:pt x="178" y="314"/>
                  <a:pt x="177" y="311"/>
                  <a:pt x="177" y="311"/>
                </a:cubicBezTo>
                <a:cubicBezTo>
                  <a:pt x="177" y="311"/>
                  <a:pt x="177" y="311"/>
                  <a:pt x="177" y="310"/>
                </a:cubicBezTo>
                <a:cubicBezTo>
                  <a:pt x="177" y="309"/>
                  <a:pt x="177" y="308"/>
                  <a:pt x="177" y="306"/>
                </a:cubicBezTo>
                <a:cubicBezTo>
                  <a:pt x="178" y="305"/>
                  <a:pt x="177" y="304"/>
                  <a:pt x="177" y="302"/>
                </a:cubicBezTo>
                <a:cubicBezTo>
                  <a:pt x="176" y="301"/>
                  <a:pt x="176" y="300"/>
                  <a:pt x="175" y="298"/>
                </a:cubicBezTo>
                <a:cubicBezTo>
                  <a:pt x="175" y="296"/>
                  <a:pt x="175" y="295"/>
                  <a:pt x="175" y="294"/>
                </a:cubicBezTo>
                <a:cubicBezTo>
                  <a:pt x="175" y="292"/>
                  <a:pt x="174" y="291"/>
                  <a:pt x="173" y="290"/>
                </a:cubicBezTo>
                <a:cubicBezTo>
                  <a:pt x="172" y="289"/>
                  <a:pt x="171" y="287"/>
                  <a:pt x="170" y="287"/>
                </a:cubicBezTo>
                <a:cubicBezTo>
                  <a:pt x="170" y="286"/>
                  <a:pt x="169" y="285"/>
                  <a:pt x="168" y="284"/>
                </a:cubicBezTo>
                <a:cubicBezTo>
                  <a:pt x="168" y="284"/>
                  <a:pt x="168" y="283"/>
                  <a:pt x="167" y="282"/>
                </a:cubicBezTo>
                <a:cubicBezTo>
                  <a:pt x="166" y="282"/>
                  <a:pt x="165" y="281"/>
                  <a:pt x="165" y="281"/>
                </a:cubicBezTo>
                <a:cubicBezTo>
                  <a:pt x="165" y="281"/>
                  <a:pt x="166" y="281"/>
                  <a:pt x="166" y="280"/>
                </a:cubicBezTo>
                <a:cubicBezTo>
                  <a:pt x="167" y="280"/>
                  <a:pt x="167" y="280"/>
                  <a:pt x="167" y="278"/>
                </a:cubicBezTo>
                <a:cubicBezTo>
                  <a:pt x="167" y="276"/>
                  <a:pt x="167" y="275"/>
                  <a:pt x="168" y="271"/>
                </a:cubicBezTo>
                <a:cubicBezTo>
                  <a:pt x="168" y="267"/>
                  <a:pt x="168" y="266"/>
                  <a:pt x="169" y="262"/>
                </a:cubicBezTo>
                <a:cubicBezTo>
                  <a:pt x="169" y="258"/>
                  <a:pt x="169" y="256"/>
                  <a:pt x="170" y="253"/>
                </a:cubicBezTo>
                <a:cubicBezTo>
                  <a:pt x="170" y="250"/>
                  <a:pt x="171" y="248"/>
                  <a:pt x="171" y="245"/>
                </a:cubicBezTo>
                <a:cubicBezTo>
                  <a:pt x="172" y="242"/>
                  <a:pt x="172" y="241"/>
                  <a:pt x="172" y="240"/>
                </a:cubicBezTo>
                <a:cubicBezTo>
                  <a:pt x="172" y="238"/>
                  <a:pt x="172" y="237"/>
                  <a:pt x="172" y="235"/>
                </a:cubicBezTo>
                <a:cubicBezTo>
                  <a:pt x="172" y="234"/>
                  <a:pt x="172" y="233"/>
                  <a:pt x="172" y="231"/>
                </a:cubicBezTo>
                <a:cubicBezTo>
                  <a:pt x="172" y="229"/>
                  <a:pt x="173" y="228"/>
                  <a:pt x="173" y="227"/>
                </a:cubicBezTo>
                <a:cubicBezTo>
                  <a:pt x="174" y="225"/>
                  <a:pt x="174" y="224"/>
                  <a:pt x="175" y="223"/>
                </a:cubicBezTo>
                <a:cubicBezTo>
                  <a:pt x="175" y="222"/>
                  <a:pt x="176" y="221"/>
                  <a:pt x="176" y="218"/>
                </a:cubicBezTo>
                <a:cubicBezTo>
                  <a:pt x="177" y="216"/>
                  <a:pt x="177" y="215"/>
                  <a:pt x="177" y="213"/>
                </a:cubicBezTo>
                <a:cubicBezTo>
                  <a:pt x="178" y="211"/>
                  <a:pt x="177" y="209"/>
                  <a:pt x="177" y="209"/>
                </a:cubicBezTo>
                <a:cubicBezTo>
                  <a:pt x="177" y="209"/>
                  <a:pt x="178" y="209"/>
                  <a:pt x="179" y="208"/>
                </a:cubicBezTo>
                <a:cubicBezTo>
                  <a:pt x="180" y="206"/>
                  <a:pt x="181" y="205"/>
                  <a:pt x="183" y="202"/>
                </a:cubicBezTo>
                <a:cubicBezTo>
                  <a:pt x="185" y="200"/>
                  <a:pt x="186" y="199"/>
                  <a:pt x="187" y="198"/>
                </a:cubicBezTo>
                <a:cubicBezTo>
                  <a:pt x="188" y="197"/>
                  <a:pt x="188" y="196"/>
                  <a:pt x="189" y="195"/>
                </a:cubicBezTo>
                <a:cubicBezTo>
                  <a:pt x="192" y="193"/>
                  <a:pt x="194" y="191"/>
                  <a:pt x="198" y="188"/>
                </a:cubicBezTo>
                <a:cubicBezTo>
                  <a:pt x="202" y="185"/>
                  <a:pt x="205" y="182"/>
                  <a:pt x="207" y="180"/>
                </a:cubicBezTo>
                <a:cubicBezTo>
                  <a:pt x="209" y="178"/>
                  <a:pt x="210" y="178"/>
                  <a:pt x="210" y="178"/>
                </a:cubicBezTo>
                <a:cubicBezTo>
                  <a:pt x="210" y="178"/>
                  <a:pt x="210" y="178"/>
                  <a:pt x="211" y="180"/>
                </a:cubicBezTo>
                <a:cubicBezTo>
                  <a:pt x="211" y="181"/>
                  <a:pt x="212" y="182"/>
                  <a:pt x="212" y="184"/>
                </a:cubicBezTo>
                <a:cubicBezTo>
                  <a:pt x="213" y="185"/>
                  <a:pt x="213" y="187"/>
                  <a:pt x="214" y="190"/>
                </a:cubicBezTo>
                <a:cubicBezTo>
                  <a:pt x="214" y="192"/>
                  <a:pt x="214" y="194"/>
                  <a:pt x="213" y="199"/>
                </a:cubicBezTo>
                <a:cubicBezTo>
                  <a:pt x="213" y="204"/>
                  <a:pt x="212" y="208"/>
                  <a:pt x="211" y="212"/>
                </a:cubicBezTo>
                <a:cubicBezTo>
                  <a:pt x="211" y="217"/>
                  <a:pt x="210" y="221"/>
                  <a:pt x="210" y="222"/>
                </a:cubicBezTo>
                <a:cubicBezTo>
                  <a:pt x="209" y="223"/>
                  <a:pt x="209" y="224"/>
                  <a:pt x="208" y="226"/>
                </a:cubicBezTo>
                <a:cubicBezTo>
                  <a:pt x="206" y="228"/>
                  <a:pt x="205" y="229"/>
                  <a:pt x="204" y="231"/>
                </a:cubicBezTo>
                <a:cubicBezTo>
                  <a:pt x="204" y="233"/>
                  <a:pt x="204" y="235"/>
                  <a:pt x="204" y="242"/>
                </a:cubicBezTo>
                <a:cubicBezTo>
                  <a:pt x="204" y="248"/>
                  <a:pt x="203" y="260"/>
                  <a:pt x="203" y="268"/>
                </a:cubicBezTo>
                <a:cubicBezTo>
                  <a:pt x="203" y="276"/>
                  <a:pt x="203" y="283"/>
                  <a:pt x="202" y="290"/>
                </a:cubicBezTo>
                <a:cubicBezTo>
                  <a:pt x="202" y="297"/>
                  <a:pt x="202" y="304"/>
                  <a:pt x="202" y="309"/>
                </a:cubicBezTo>
                <a:cubicBezTo>
                  <a:pt x="202" y="314"/>
                  <a:pt x="202" y="320"/>
                  <a:pt x="202" y="324"/>
                </a:cubicBezTo>
                <a:cubicBezTo>
                  <a:pt x="202" y="327"/>
                  <a:pt x="202" y="330"/>
                  <a:pt x="202" y="332"/>
                </a:cubicBezTo>
                <a:cubicBezTo>
                  <a:pt x="202" y="333"/>
                  <a:pt x="204" y="333"/>
                  <a:pt x="206" y="334"/>
                </a:cubicBezTo>
                <a:cubicBezTo>
                  <a:pt x="209" y="334"/>
                  <a:pt x="211" y="335"/>
                  <a:pt x="212" y="335"/>
                </a:cubicBezTo>
                <a:cubicBezTo>
                  <a:pt x="213" y="335"/>
                  <a:pt x="213" y="336"/>
                  <a:pt x="213" y="337"/>
                </a:cubicBezTo>
                <a:cubicBezTo>
                  <a:pt x="214" y="337"/>
                  <a:pt x="213" y="338"/>
                  <a:pt x="214" y="340"/>
                </a:cubicBezTo>
                <a:cubicBezTo>
                  <a:pt x="214" y="341"/>
                  <a:pt x="217" y="342"/>
                  <a:pt x="220" y="343"/>
                </a:cubicBezTo>
                <a:cubicBezTo>
                  <a:pt x="222" y="344"/>
                  <a:pt x="224" y="345"/>
                  <a:pt x="225" y="346"/>
                </a:cubicBezTo>
                <a:cubicBezTo>
                  <a:pt x="226" y="346"/>
                  <a:pt x="226" y="346"/>
                  <a:pt x="227" y="348"/>
                </a:cubicBezTo>
                <a:cubicBezTo>
                  <a:pt x="228" y="350"/>
                  <a:pt x="230" y="351"/>
                  <a:pt x="233" y="352"/>
                </a:cubicBezTo>
                <a:cubicBezTo>
                  <a:pt x="236" y="353"/>
                  <a:pt x="238" y="354"/>
                  <a:pt x="241" y="355"/>
                </a:cubicBezTo>
                <a:cubicBezTo>
                  <a:pt x="244" y="356"/>
                  <a:pt x="248" y="357"/>
                  <a:pt x="251" y="358"/>
                </a:cubicBezTo>
                <a:cubicBezTo>
                  <a:pt x="254" y="359"/>
                  <a:pt x="255" y="359"/>
                  <a:pt x="258" y="359"/>
                </a:cubicBezTo>
                <a:cubicBezTo>
                  <a:pt x="260" y="360"/>
                  <a:pt x="262" y="359"/>
                  <a:pt x="265" y="358"/>
                </a:cubicBezTo>
                <a:cubicBezTo>
                  <a:pt x="268" y="356"/>
                  <a:pt x="269" y="355"/>
                  <a:pt x="270" y="354"/>
                </a:cubicBezTo>
                <a:cubicBezTo>
                  <a:pt x="270" y="354"/>
                  <a:pt x="271" y="353"/>
                  <a:pt x="271" y="353"/>
                </a:cubicBezTo>
                <a:cubicBezTo>
                  <a:pt x="271" y="353"/>
                  <a:pt x="271" y="354"/>
                  <a:pt x="273" y="356"/>
                </a:cubicBezTo>
                <a:cubicBezTo>
                  <a:pt x="274" y="357"/>
                  <a:pt x="276" y="358"/>
                  <a:pt x="277" y="359"/>
                </a:cubicBezTo>
                <a:cubicBezTo>
                  <a:pt x="277" y="359"/>
                  <a:pt x="277" y="359"/>
                  <a:pt x="278" y="360"/>
                </a:cubicBezTo>
                <a:cubicBezTo>
                  <a:pt x="278" y="361"/>
                  <a:pt x="279" y="361"/>
                  <a:pt x="280" y="363"/>
                </a:cubicBezTo>
                <a:cubicBezTo>
                  <a:pt x="281" y="365"/>
                  <a:pt x="282" y="364"/>
                  <a:pt x="283" y="365"/>
                </a:cubicBezTo>
                <a:cubicBezTo>
                  <a:pt x="284" y="365"/>
                  <a:pt x="285" y="366"/>
                  <a:pt x="285" y="367"/>
                </a:cubicBezTo>
                <a:cubicBezTo>
                  <a:pt x="286" y="368"/>
                  <a:pt x="284" y="368"/>
                  <a:pt x="284" y="370"/>
                </a:cubicBezTo>
                <a:cubicBezTo>
                  <a:pt x="284" y="373"/>
                  <a:pt x="286" y="375"/>
                  <a:pt x="287" y="376"/>
                </a:cubicBezTo>
                <a:cubicBezTo>
                  <a:pt x="288" y="377"/>
                  <a:pt x="289" y="378"/>
                  <a:pt x="289" y="379"/>
                </a:cubicBezTo>
                <a:cubicBezTo>
                  <a:pt x="289" y="379"/>
                  <a:pt x="289" y="380"/>
                  <a:pt x="290" y="380"/>
                </a:cubicBezTo>
                <a:cubicBezTo>
                  <a:pt x="290" y="382"/>
                  <a:pt x="291" y="384"/>
                  <a:pt x="293" y="388"/>
                </a:cubicBezTo>
                <a:cubicBezTo>
                  <a:pt x="295" y="392"/>
                  <a:pt x="296" y="396"/>
                  <a:pt x="298" y="399"/>
                </a:cubicBezTo>
                <a:cubicBezTo>
                  <a:pt x="299" y="402"/>
                  <a:pt x="300" y="406"/>
                  <a:pt x="302" y="410"/>
                </a:cubicBezTo>
                <a:cubicBezTo>
                  <a:pt x="303" y="411"/>
                  <a:pt x="304" y="413"/>
                  <a:pt x="305" y="414"/>
                </a:cubicBezTo>
                <a:cubicBezTo>
                  <a:pt x="305" y="415"/>
                  <a:pt x="306" y="417"/>
                  <a:pt x="307" y="418"/>
                </a:cubicBezTo>
                <a:cubicBezTo>
                  <a:pt x="308" y="420"/>
                  <a:pt x="308" y="421"/>
                  <a:pt x="309" y="423"/>
                </a:cubicBezTo>
                <a:cubicBezTo>
                  <a:pt x="310" y="425"/>
                  <a:pt x="311" y="426"/>
                  <a:pt x="311" y="426"/>
                </a:cubicBezTo>
                <a:cubicBezTo>
                  <a:pt x="312" y="427"/>
                  <a:pt x="311" y="428"/>
                  <a:pt x="311" y="429"/>
                </a:cubicBezTo>
                <a:cubicBezTo>
                  <a:pt x="311" y="430"/>
                  <a:pt x="312" y="431"/>
                  <a:pt x="312" y="431"/>
                </a:cubicBezTo>
                <a:cubicBezTo>
                  <a:pt x="312" y="432"/>
                  <a:pt x="312" y="432"/>
                  <a:pt x="312" y="434"/>
                </a:cubicBezTo>
                <a:cubicBezTo>
                  <a:pt x="312" y="436"/>
                  <a:pt x="313" y="437"/>
                  <a:pt x="313" y="437"/>
                </a:cubicBezTo>
                <a:cubicBezTo>
                  <a:pt x="313" y="438"/>
                  <a:pt x="314" y="439"/>
                  <a:pt x="314" y="439"/>
                </a:cubicBezTo>
                <a:cubicBezTo>
                  <a:pt x="314" y="439"/>
                  <a:pt x="314" y="439"/>
                  <a:pt x="313" y="440"/>
                </a:cubicBezTo>
                <a:cubicBezTo>
                  <a:pt x="312" y="441"/>
                  <a:pt x="311" y="442"/>
                  <a:pt x="310" y="443"/>
                </a:cubicBezTo>
                <a:cubicBezTo>
                  <a:pt x="308" y="445"/>
                  <a:pt x="307" y="448"/>
                  <a:pt x="308" y="450"/>
                </a:cubicBezTo>
                <a:cubicBezTo>
                  <a:pt x="308" y="452"/>
                  <a:pt x="309" y="453"/>
                  <a:pt x="309" y="453"/>
                </a:cubicBezTo>
                <a:cubicBezTo>
                  <a:pt x="309" y="453"/>
                  <a:pt x="308" y="455"/>
                  <a:pt x="306" y="458"/>
                </a:cubicBezTo>
                <a:cubicBezTo>
                  <a:pt x="304" y="461"/>
                  <a:pt x="302" y="465"/>
                  <a:pt x="300" y="469"/>
                </a:cubicBezTo>
                <a:cubicBezTo>
                  <a:pt x="298" y="473"/>
                  <a:pt x="296" y="478"/>
                  <a:pt x="295" y="480"/>
                </a:cubicBezTo>
                <a:cubicBezTo>
                  <a:pt x="295" y="481"/>
                  <a:pt x="294" y="481"/>
                  <a:pt x="293" y="482"/>
                </a:cubicBezTo>
                <a:cubicBezTo>
                  <a:pt x="292" y="484"/>
                  <a:pt x="290" y="486"/>
                  <a:pt x="288" y="488"/>
                </a:cubicBezTo>
                <a:cubicBezTo>
                  <a:pt x="287" y="490"/>
                  <a:pt x="284" y="497"/>
                  <a:pt x="282" y="502"/>
                </a:cubicBezTo>
                <a:cubicBezTo>
                  <a:pt x="280" y="507"/>
                  <a:pt x="278" y="517"/>
                  <a:pt x="277" y="521"/>
                </a:cubicBezTo>
                <a:cubicBezTo>
                  <a:pt x="276" y="526"/>
                  <a:pt x="275" y="529"/>
                  <a:pt x="274" y="531"/>
                </a:cubicBezTo>
                <a:cubicBezTo>
                  <a:pt x="272" y="533"/>
                  <a:pt x="272" y="535"/>
                  <a:pt x="270" y="537"/>
                </a:cubicBezTo>
                <a:cubicBezTo>
                  <a:pt x="268" y="539"/>
                  <a:pt x="264" y="542"/>
                  <a:pt x="261" y="546"/>
                </a:cubicBezTo>
                <a:cubicBezTo>
                  <a:pt x="259" y="550"/>
                  <a:pt x="256" y="553"/>
                  <a:pt x="254" y="556"/>
                </a:cubicBezTo>
                <a:cubicBezTo>
                  <a:pt x="253" y="559"/>
                  <a:pt x="251" y="562"/>
                  <a:pt x="249" y="565"/>
                </a:cubicBezTo>
                <a:cubicBezTo>
                  <a:pt x="248" y="567"/>
                  <a:pt x="246" y="570"/>
                  <a:pt x="245" y="573"/>
                </a:cubicBezTo>
                <a:cubicBezTo>
                  <a:pt x="243" y="576"/>
                  <a:pt x="243" y="577"/>
                  <a:pt x="243" y="577"/>
                </a:cubicBezTo>
                <a:cubicBezTo>
                  <a:pt x="243" y="577"/>
                  <a:pt x="242" y="577"/>
                  <a:pt x="242" y="577"/>
                </a:cubicBezTo>
                <a:cubicBezTo>
                  <a:pt x="242" y="576"/>
                  <a:pt x="241" y="578"/>
                  <a:pt x="240" y="580"/>
                </a:cubicBezTo>
                <a:cubicBezTo>
                  <a:pt x="239" y="582"/>
                  <a:pt x="239" y="583"/>
                  <a:pt x="238" y="585"/>
                </a:cubicBezTo>
                <a:cubicBezTo>
                  <a:pt x="237" y="586"/>
                  <a:pt x="237" y="587"/>
                  <a:pt x="237" y="587"/>
                </a:cubicBezTo>
                <a:cubicBezTo>
                  <a:pt x="237" y="587"/>
                  <a:pt x="237" y="587"/>
                  <a:pt x="236" y="588"/>
                </a:cubicBezTo>
                <a:cubicBezTo>
                  <a:pt x="235" y="588"/>
                  <a:pt x="233" y="588"/>
                  <a:pt x="231" y="589"/>
                </a:cubicBezTo>
                <a:cubicBezTo>
                  <a:pt x="230" y="589"/>
                  <a:pt x="229" y="590"/>
                  <a:pt x="229" y="590"/>
                </a:cubicBezTo>
                <a:cubicBezTo>
                  <a:pt x="229" y="590"/>
                  <a:pt x="229" y="590"/>
                  <a:pt x="228" y="591"/>
                </a:cubicBezTo>
                <a:cubicBezTo>
                  <a:pt x="227" y="591"/>
                  <a:pt x="225" y="592"/>
                  <a:pt x="222" y="594"/>
                </a:cubicBezTo>
                <a:cubicBezTo>
                  <a:pt x="219" y="597"/>
                  <a:pt x="217" y="600"/>
                  <a:pt x="217" y="600"/>
                </a:cubicBezTo>
                <a:cubicBezTo>
                  <a:pt x="217" y="600"/>
                  <a:pt x="217" y="600"/>
                  <a:pt x="216" y="601"/>
                </a:cubicBezTo>
                <a:cubicBezTo>
                  <a:pt x="216" y="601"/>
                  <a:pt x="215" y="601"/>
                  <a:pt x="214" y="603"/>
                </a:cubicBezTo>
                <a:cubicBezTo>
                  <a:pt x="212" y="604"/>
                  <a:pt x="211" y="604"/>
                  <a:pt x="210" y="606"/>
                </a:cubicBezTo>
                <a:cubicBezTo>
                  <a:pt x="208" y="608"/>
                  <a:pt x="209" y="611"/>
                  <a:pt x="210" y="615"/>
                </a:cubicBezTo>
                <a:cubicBezTo>
                  <a:pt x="211" y="618"/>
                  <a:pt x="213" y="620"/>
                  <a:pt x="217" y="625"/>
                </a:cubicBezTo>
                <a:cubicBezTo>
                  <a:pt x="220" y="629"/>
                  <a:pt x="224" y="633"/>
                  <a:pt x="226" y="635"/>
                </a:cubicBezTo>
                <a:cubicBezTo>
                  <a:pt x="227" y="636"/>
                  <a:pt x="228" y="637"/>
                  <a:pt x="228" y="637"/>
                </a:cubicBezTo>
                <a:cubicBezTo>
                  <a:pt x="228" y="637"/>
                  <a:pt x="229" y="636"/>
                  <a:pt x="229" y="635"/>
                </a:cubicBezTo>
                <a:cubicBezTo>
                  <a:pt x="230" y="634"/>
                  <a:pt x="231" y="634"/>
                  <a:pt x="231" y="634"/>
                </a:cubicBezTo>
                <a:cubicBezTo>
                  <a:pt x="231" y="634"/>
                  <a:pt x="231" y="635"/>
                  <a:pt x="233" y="638"/>
                </a:cubicBezTo>
                <a:cubicBezTo>
                  <a:pt x="236" y="641"/>
                  <a:pt x="238" y="646"/>
                  <a:pt x="238" y="646"/>
                </a:cubicBezTo>
                <a:cubicBezTo>
                  <a:pt x="238" y="646"/>
                  <a:pt x="238" y="646"/>
                  <a:pt x="240" y="649"/>
                </a:cubicBezTo>
                <a:cubicBezTo>
                  <a:pt x="240" y="650"/>
                  <a:pt x="242" y="653"/>
                  <a:pt x="243" y="655"/>
                </a:cubicBezTo>
                <a:cubicBezTo>
                  <a:pt x="245" y="658"/>
                  <a:pt x="247" y="660"/>
                  <a:pt x="248" y="661"/>
                </a:cubicBezTo>
                <a:cubicBezTo>
                  <a:pt x="254" y="667"/>
                  <a:pt x="259" y="670"/>
                  <a:pt x="266" y="674"/>
                </a:cubicBezTo>
                <a:cubicBezTo>
                  <a:pt x="274" y="679"/>
                  <a:pt x="281" y="681"/>
                  <a:pt x="285" y="682"/>
                </a:cubicBezTo>
                <a:cubicBezTo>
                  <a:pt x="289" y="683"/>
                  <a:pt x="291" y="684"/>
                  <a:pt x="293" y="683"/>
                </a:cubicBezTo>
                <a:cubicBezTo>
                  <a:pt x="294" y="683"/>
                  <a:pt x="296" y="682"/>
                  <a:pt x="298" y="681"/>
                </a:cubicBezTo>
                <a:cubicBezTo>
                  <a:pt x="299" y="679"/>
                  <a:pt x="299" y="677"/>
                  <a:pt x="299" y="676"/>
                </a:cubicBezTo>
                <a:cubicBezTo>
                  <a:pt x="299" y="675"/>
                  <a:pt x="299" y="675"/>
                  <a:pt x="299" y="674"/>
                </a:cubicBezTo>
                <a:cubicBezTo>
                  <a:pt x="300" y="673"/>
                  <a:pt x="300" y="673"/>
                  <a:pt x="300" y="671"/>
                </a:cubicBezTo>
                <a:cubicBezTo>
                  <a:pt x="300" y="668"/>
                  <a:pt x="299" y="667"/>
                  <a:pt x="297" y="665"/>
                </a:cubicBezTo>
                <a:cubicBezTo>
                  <a:pt x="296" y="662"/>
                  <a:pt x="293" y="660"/>
                  <a:pt x="292" y="658"/>
                </a:cubicBezTo>
                <a:cubicBezTo>
                  <a:pt x="290" y="656"/>
                  <a:pt x="289" y="655"/>
                  <a:pt x="288" y="653"/>
                </a:cubicBezTo>
                <a:cubicBezTo>
                  <a:pt x="288" y="652"/>
                  <a:pt x="287" y="652"/>
                  <a:pt x="287" y="651"/>
                </a:cubicBezTo>
                <a:cubicBezTo>
                  <a:pt x="286" y="651"/>
                  <a:pt x="286" y="650"/>
                  <a:pt x="285" y="649"/>
                </a:cubicBezTo>
                <a:cubicBezTo>
                  <a:pt x="285" y="649"/>
                  <a:pt x="284" y="648"/>
                  <a:pt x="283" y="648"/>
                </a:cubicBezTo>
                <a:cubicBezTo>
                  <a:pt x="282" y="647"/>
                  <a:pt x="282" y="646"/>
                  <a:pt x="282" y="645"/>
                </a:cubicBezTo>
                <a:cubicBezTo>
                  <a:pt x="282" y="644"/>
                  <a:pt x="281" y="643"/>
                  <a:pt x="281" y="643"/>
                </a:cubicBezTo>
                <a:cubicBezTo>
                  <a:pt x="280" y="643"/>
                  <a:pt x="280" y="641"/>
                  <a:pt x="280" y="641"/>
                </a:cubicBezTo>
                <a:cubicBezTo>
                  <a:pt x="280" y="640"/>
                  <a:pt x="280" y="640"/>
                  <a:pt x="280" y="639"/>
                </a:cubicBezTo>
                <a:cubicBezTo>
                  <a:pt x="279" y="639"/>
                  <a:pt x="279" y="638"/>
                  <a:pt x="279" y="638"/>
                </a:cubicBezTo>
                <a:cubicBezTo>
                  <a:pt x="279" y="638"/>
                  <a:pt x="279" y="637"/>
                  <a:pt x="279" y="637"/>
                </a:cubicBezTo>
                <a:cubicBezTo>
                  <a:pt x="279" y="636"/>
                  <a:pt x="279" y="636"/>
                  <a:pt x="279" y="636"/>
                </a:cubicBezTo>
                <a:cubicBezTo>
                  <a:pt x="278" y="635"/>
                  <a:pt x="278" y="634"/>
                  <a:pt x="278" y="634"/>
                </a:cubicBezTo>
                <a:cubicBezTo>
                  <a:pt x="278" y="633"/>
                  <a:pt x="278" y="633"/>
                  <a:pt x="278" y="632"/>
                </a:cubicBezTo>
                <a:cubicBezTo>
                  <a:pt x="278" y="632"/>
                  <a:pt x="278" y="632"/>
                  <a:pt x="277" y="631"/>
                </a:cubicBezTo>
                <a:cubicBezTo>
                  <a:pt x="277" y="631"/>
                  <a:pt x="277" y="630"/>
                  <a:pt x="277" y="629"/>
                </a:cubicBezTo>
                <a:cubicBezTo>
                  <a:pt x="277" y="628"/>
                  <a:pt x="277" y="628"/>
                  <a:pt x="277" y="628"/>
                </a:cubicBezTo>
                <a:cubicBezTo>
                  <a:pt x="277" y="627"/>
                  <a:pt x="277" y="627"/>
                  <a:pt x="276" y="627"/>
                </a:cubicBezTo>
                <a:cubicBezTo>
                  <a:pt x="276" y="627"/>
                  <a:pt x="276" y="624"/>
                  <a:pt x="275" y="624"/>
                </a:cubicBezTo>
                <a:cubicBezTo>
                  <a:pt x="276" y="623"/>
                  <a:pt x="276" y="623"/>
                  <a:pt x="275" y="623"/>
                </a:cubicBezTo>
                <a:cubicBezTo>
                  <a:pt x="275" y="623"/>
                  <a:pt x="275" y="622"/>
                  <a:pt x="275" y="621"/>
                </a:cubicBezTo>
                <a:cubicBezTo>
                  <a:pt x="274" y="620"/>
                  <a:pt x="274" y="620"/>
                  <a:pt x="274" y="620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5" y="617"/>
                  <a:pt x="275" y="617"/>
                </a:cubicBezTo>
                <a:cubicBezTo>
                  <a:pt x="275" y="617"/>
                  <a:pt x="276" y="617"/>
                  <a:pt x="276" y="616"/>
                </a:cubicBezTo>
                <a:cubicBezTo>
                  <a:pt x="276" y="615"/>
                  <a:pt x="275" y="614"/>
                  <a:pt x="274" y="614"/>
                </a:cubicBezTo>
                <a:cubicBezTo>
                  <a:pt x="274" y="613"/>
                  <a:pt x="274" y="613"/>
                  <a:pt x="273" y="612"/>
                </a:cubicBezTo>
                <a:cubicBezTo>
                  <a:pt x="273" y="611"/>
                  <a:pt x="272" y="610"/>
                  <a:pt x="272" y="610"/>
                </a:cubicBezTo>
                <a:cubicBezTo>
                  <a:pt x="273" y="607"/>
                  <a:pt x="273" y="607"/>
                  <a:pt x="273" y="607"/>
                </a:cubicBezTo>
                <a:cubicBezTo>
                  <a:pt x="273" y="607"/>
                  <a:pt x="276" y="607"/>
                  <a:pt x="279" y="608"/>
                </a:cubicBezTo>
                <a:cubicBezTo>
                  <a:pt x="280" y="609"/>
                  <a:pt x="282" y="609"/>
                  <a:pt x="283" y="609"/>
                </a:cubicBezTo>
                <a:cubicBezTo>
                  <a:pt x="284" y="609"/>
                  <a:pt x="285" y="609"/>
                  <a:pt x="287" y="609"/>
                </a:cubicBezTo>
                <a:cubicBezTo>
                  <a:pt x="290" y="610"/>
                  <a:pt x="294" y="609"/>
                  <a:pt x="298" y="609"/>
                </a:cubicBezTo>
                <a:cubicBezTo>
                  <a:pt x="301" y="609"/>
                  <a:pt x="304" y="608"/>
                  <a:pt x="307" y="607"/>
                </a:cubicBezTo>
                <a:cubicBezTo>
                  <a:pt x="310" y="607"/>
                  <a:pt x="310" y="607"/>
                  <a:pt x="310" y="606"/>
                </a:cubicBezTo>
                <a:cubicBezTo>
                  <a:pt x="310" y="604"/>
                  <a:pt x="311" y="603"/>
                  <a:pt x="311" y="600"/>
                </a:cubicBezTo>
                <a:cubicBezTo>
                  <a:pt x="311" y="597"/>
                  <a:pt x="311" y="596"/>
                  <a:pt x="311" y="596"/>
                </a:cubicBezTo>
                <a:cubicBezTo>
                  <a:pt x="311" y="595"/>
                  <a:pt x="310" y="595"/>
                  <a:pt x="310" y="595"/>
                </a:cubicBezTo>
                <a:cubicBezTo>
                  <a:pt x="310" y="595"/>
                  <a:pt x="310" y="594"/>
                  <a:pt x="309" y="592"/>
                </a:cubicBezTo>
                <a:cubicBezTo>
                  <a:pt x="309" y="590"/>
                  <a:pt x="309" y="587"/>
                  <a:pt x="309" y="582"/>
                </a:cubicBezTo>
                <a:cubicBezTo>
                  <a:pt x="308" y="577"/>
                  <a:pt x="308" y="573"/>
                  <a:pt x="308" y="570"/>
                </a:cubicBezTo>
                <a:cubicBezTo>
                  <a:pt x="308" y="567"/>
                  <a:pt x="308" y="567"/>
                  <a:pt x="308" y="567"/>
                </a:cubicBezTo>
                <a:cubicBezTo>
                  <a:pt x="308" y="567"/>
                  <a:pt x="309" y="565"/>
                  <a:pt x="311" y="560"/>
                </a:cubicBezTo>
                <a:cubicBezTo>
                  <a:pt x="313" y="556"/>
                  <a:pt x="314" y="554"/>
                  <a:pt x="315" y="551"/>
                </a:cubicBezTo>
                <a:cubicBezTo>
                  <a:pt x="316" y="549"/>
                  <a:pt x="316" y="549"/>
                  <a:pt x="317" y="548"/>
                </a:cubicBezTo>
                <a:cubicBezTo>
                  <a:pt x="318" y="547"/>
                  <a:pt x="317" y="547"/>
                  <a:pt x="321" y="542"/>
                </a:cubicBezTo>
                <a:cubicBezTo>
                  <a:pt x="324" y="537"/>
                  <a:pt x="327" y="535"/>
                  <a:pt x="332" y="529"/>
                </a:cubicBezTo>
                <a:cubicBezTo>
                  <a:pt x="337" y="524"/>
                  <a:pt x="343" y="516"/>
                  <a:pt x="346" y="513"/>
                </a:cubicBezTo>
                <a:cubicBezTo>
                  <a:pt x="349" y="509"/>
                  <a:pt x="356" y="501"/>
                  <a:pt x="360" y="496"/>
                </a:cubicBezTo>
                <a:cubicBezTo>
                  <a:pt x="363" y="493"/>
                  <a:pt x="365" y="490"/>
                  <a:pt x="367" y="488"/>
                </a:cubicBezTo>
                <a:cubicBezTo>
                  <a:pt x="369" y="486"/>
                  <a:pt x="369" y="485"/>
                  <a:pt x="370" y="484"/>
                </a:cubicBezTo>
                <a:cubicBezTo>
                  <a:pt x="372" y="480"/>
                  <a:pt x="372" y="480"/>
                  <a:pt x="373" y="478"/>
                </a:cubicBezTo>
                <a:cubicBezTo>
                  <a:pt x="373" y="477"/>
                  <a:pt x="374" y="477"/>
                  <a:pt x="375" y="473"/>
                </a:cubicBezTo>
                <a:cubicBezTo>
                  <a:pt x="376" y="469"/>
                  <a:pt x="376" y="467"/>
                  <a:pt x="376" y="466"/>
                </a:cubicBezTo>
                <a:cubicBezTo>
                  <a:pt x="376" y="464"/>
                  <a:pt x="377" y="464"/>
                  <a:pt x="377" y="460"/>
                </a:cubicBezTo>
                <a:cubicBezTo>
                  <a:pt x="377" y="457"/>
                  <a:pt x="377" y="454"/>
                  <a:pt x="378" y="449"/>
                </a:cubicBezTo>
                <a:cubicBezTo>
                  <a:pt x="378" y="445"/>
                  <a:pt x="378" y="436"/>
                  <a:pt x="377" y="429"/>
                </a:cubicBezTo>
                <a:cubicBezTo>
                  <a:pt x="377" y="422"/>
                  <a:pt x="377" y="420"/>
                  <a:pt x="377" y="414"/>
                </a:cubicBezTo>
                <a:cubicBezTo>
                  <a:pt x="376" y="408"/>
                  <a:pt x="376" y="405"/>
                  <a:pt x="376" y="400"/>
                </a:cubicBezTo>
                <a:cubicBezTo>
                  <a:pt x="375" y="395"/>
                  <a:pt x="375" y="391"/>
                  <a:pt x="375" y="386"/>
                </a:cubicBezTo>
                <a:cubicBezTo>
                  <a:pt x="375" y="380"/>
                  <a:pt x="374" y="377"/>
                  <a:pt x="374" y="373"/>
                </a:cubicBezTo>
                <a:cubicBezTo>
                  <a:pt x="374" y="369"/>
                  <a:pt x="374" y="367"/>
                  <a:pt x="374" y="364"/>
                </a:cubicBezTo>
                <a:cubicBezTo>
                  <a:pt x="373" y="361"/>
                  <a:pt x="373" y="360"/>
                  <a:pt x="374" y="358"/>
                </a:cubicBezTo>
                <a:cubicBezTo>
                  <a:pt x="374" y="355"/>
                  <a:pt x="375" y="351"/>
                  <a:pt x="375" y="346"/>
                </a:cubicBezTo>
                <a:cubicBezTo>
                  <a:pt x="376" y="340"/>
                  <a:pt x="376" y="338"/>
                  <a:pt x="376" y="338"/>
                </a:cubicBezTo>
                <a:cubicBezTo>
                  <a:pt x="376" y="338"/>
                  <a:pt x="379" y="338"/>
                  <a:pt x="382" y="337"/>
                </a:cubicBezTo>
                <a:cubicBezTo>
                  <a:pt x="385" y="337"/>
                  <a:pt x="386" y="337"/>
                  <a:pt x="387" y="337"/>
                </a:cubicBezTo>
                <a:cubicBezTo>
                  <a:pt x="389" y="337"/>
                  <a:pt x="395" y="336"/>
                  <a:pt x="400" y="335"/>
                </a:cubicBezTo>
                <a:cubicBezTo>
                  <a:pt x="405" y="334"/>
                  <a:pt x="407" y="333"/>
                  <a:pt x="409" y="332"/>
                </a:cubicBezTo>
                <a:cubicBezTo>
                  <a:pt x="410" y="331"/>
                  <a:pt x="411" y="332"/>
                  <a:pt x="415" y="330"/>
                </a:cubicBezTo>
                <a:cubicBezTo>
                  <a:pt x="418" y="329"/>
                  <a:pt x="421" y="328"/>
                  <a:pt x="424" y="326"/>
                </a:cubicBezTo>
                <a:cubicBezTo>
                  <a:pt x="428" y="325"/>
                  <a:pt x="429" y="325"/>
                  <a:pt x="435" y="323"/>
                </a:cubicBezTo>
                <a:cubicBezTo>
                  <a:pt x="440" y="322"/>
                  <a:pt x="446" y="320"/>
                  <a:pt x="446" y="320"/>
                </a:cubicBezTo>
                <a:cubicBezTo>
                  <a:pt x="446" y="320"/>
                  <a:pt x="447" y="321"/>
                  <a:pt x="448" y="321"/>
                </a:cubicBezTo>
                <a:cubicBezTo>
                  <a:pt x="449" y="321"/>
                  <a:pt x="450" y="321"/>
                  <a:pt x="453" y="321"/>
                </a:cubicBezTo>
                <a:cubicBezTo>
                  <a:pt x="456" y="322"/>
                  <a:pt x="458" y="322"/>
                  <a:pt x="460" y="322"/>
                </a:cubicBezTo>
                <a:cubicBezTo>
                  <a:pt x="462" y="322"/>
                  <a:pt x="464" y="323"/>
                  <a:pt x="464" y="323"/>
                </a:cubicBezTo>
                <a:cubicBezTo>
                  <a:pt x="464" y="323"/>
                  <a:pt x="465" y="323"/>
                  <a:pt x="465" y="324"/>
                </a:cubicBezTo>
                <a:cubicBezTo>
                  <a:pt x="465" y="325"/>
                  <a:pt x="466" y="327"/>
                  <a:pt x="466" y="329"/>
                </a:cubicBezTo>
                <a:cubicBezTo>
                  <a:pt x="467" y="330"/>
                  <a:pt x="468" y="330"/>
                  <a:pt x="470" y="331"/>
                </a:cubicBezTo>
                <a:cubicBezTo>
                  <a:pt x="473" y="331"/>
                  <a:pt x="476" y="332"/>
                  <a:pt x="476" y="332"/>
                </a:cubicBezTo>
                <a:cubicBezTo>
                  <a:pt x="476" y="332"/>
                  <a:pt x="476" y="333"/>
                  <a:pt x="479" y="336"/>
                </a:cubicBezTo>
                <a:cubicBezTo>
                  <a:pt x="481" y="339"/>
                  <a:pt x="484" y="341"/>
                  <a:pt x="490" y="346"/>
                </a:cubicBezTo>
                <a:cubicBezTo>
                  <a:pt x="492" y="348"/>
                  <a:pt x="494" y="350"/>
                  <a:pt x="495" y="351"/>
                </a:cubicBezTo>
                <a:cubicBezTo>
                  <a:pt x="497" y="353"/>
                  <a:pt x="499" y="354"/>
                  <a:pt x="499" y="354"/>
                </a:cubicBezTo>
                <a:cubicBezTo>
                  <a:pt x="499" y="354"/>
                  <a:pt x="498" y="355"/>
                  <a:pt x="498" y="358"/>
                </a:cubicBezTo>
                <a:cubicBezTo>
                  <a:pt x="498" y="361"/>
                  <a:pt x="498" y="362"/>
                  <a:pt x="498" y="362"/>
                </a:cubicBezTo>
                <a:cubicBezTo>
                  <a:pt x="498" y="363"/>
                  <a:pt x="497" y="363"/>
                  <a:pt x="497" y="364"/>
                </a:cubicBezTo>
                <a:cubicBezTo>
                  <a:pt x="497" y="365"/>
                  <a:pt x="498" y="366"/>
                  <a:pt x="500" y="367"/>
                </a:cubicBezTo>
                <a:cubicBezTo>
                  <a:pt x="502" y="368"/>
                  <a:pt x="503" y="369"/>
                  <a:pt x="504" y="370"/>
                </a:cubicBezTo>
                <a:cubicBezTo>
                  <a:pt x="506" y="371"/>
                  <a:pt x="508" y="373"/>
                  <a:pt x="509" y="374"/>
                </a:cubicBezTo>
                <a:cubicBezTo>
                  <a:pt x="511" y="376"/>
                  <a:pt x="513" y="377"/>
                  <a:pt x="514" y="378"/>
                </a:cubicBezTo>
                <a:cubicBezTo>
                  <a:pt x="515" y="380"/>
                  <a:pt x="515" y="379"/>
                  <a:pt x="517" y="381"/>
                </a:cubicBezTo>
                <a:cubicBezTo>
                  <a:pt x="519" y="382"/>
                  <a:pt x="524" y="386"/>
                  <a:pt x="526" y="388"/>
                </a:cubicBezTo>
                <a:cubicBezTo>
                  <a:pt x="529" y="389"/>
                  <a:pt x="531" y="390"/>
                  <a:pt x="531" y="390"/>
                </a:cubicBezTo>
                <a:cubicBezTo>
                  <a:pt x="531" y="390"/>
                  <a:pt x="531" y="391"/>
                  <a:pt x="531" y="392"/>
                </a:cubicBezTo>
                <a:cubicBezTo>
                  <a:pt x="531" y="394"/>
                  <a:pt x="532" y="395"/>
                  <a:pt x="533" y="396"/>
                </a:cubicBezTo>
                <a:cubicBezTo>
                  <a:pt x="533" y="396"/>
                  <a:pt x="533" y="397"/>
                  <a:pt x="534" y="398"/>
                </a:cubicBezTo>
                <a:cubicBezTo>
                  <a:pt x="536" y="399"/>
                  <a:pt x="538" y="401"/>
                  <a:pt x="541" y="403"/>
                </a:cubicBezTo>
                <a:cubicBezTo>
                  <a:pt x="543" y="404"/>
                  <a:pt x="543" y="404"/>
                  <a:pt x="544" y="404"/>
                </a:cubicBezTo>
                <a:cubicBezTo>
                  <a:pt x="545" y="404"/>
                  <a:pt x="546" y="405"/>
                  <a:pt x="548" y="405"/>
                </a:cubicBezTo>
                <a:cubicBezTo>
                  <a:pt x="549" y="405"/>
                  <a:pt x="551" y="405"/>
                  <a:pt x="551" y="405"/>
                </a:cubicBezTo>
                <a:cubicBezTo>
                  <a:pt x="551" y="405"/>
                  <a:pt x="552" y="407"/>
                  <a:pt x="554" y="409"/>
                </a:cubicBezTo>
                <a:cubicBezTo>
                  <a:pt x="555" y="410"/>
                  <a:pt x="557" y="413"/>
                  <a:pt x="558" y="414"/>
                </a:cubicBezTo>
                <a:cubicBezTo>
                  <a:pt x="559" y="416"/>
                  <a:pt x="559" y="416"/>
                  <a:pt x="560" y="417"/>
                </a:cubicBezTo>
                <a:cubicBezTo>
                  <a:pt x="561" y="417"/>
                  <a:pt x="561" y="419"/>
                  <a:pt x="562" y="420"/>
                </a:cubicBezTo>
                <a:cubicBezTo>
                  <a:pt x="563" y="421"/>
                  <a:pt x="562" y="421"/>
                  <a:pt x="563" y="422"/>
                </a:cubicBezTo>
                <a:cubicBezTo>
                  <a:pt x="564" y="422"/>
                  <a:pt x="564" y="423"/>
                  <a:pt x="564" y="424"/>
                </a:cubicBezTo>
                <a:cubicBezTo>
                  <a:pt x="565" y="424"/>
                  <a:pt x="565" y="425"/>
                  <a:pt x="565" y="425"/>
                </a:cubicBezTo>
                <a:cubicBezTo>
                  <a:pt x="565" y="426"/>
                  <a:pt x="566" y="426"/>
                  <a:pt x="566" y="427"/>
                </a:cubicBezTo>
                <a:cubicBezTo>
                  <a:pt x="566" y="428"/>
                  <a:pt x="567" y="428"/>
                  <a:pt x="567" y="429"/>
                </a:cubicBezTo>
                <a:cubicBezTo>
                  <a:pt x="567" y="429"/>
                  <a:pt x="568" y="430"/>
                  <a:pt x="568" y="431"/>
                </a:cubicBezTo>
                <a:cubicBezTo>
                  <a:pt x="569" y="432"/>
                  <a:pt x="569" y="433"/>
                  <a:pt x="570" y="435"/>
                </a:cubicBezTo>
                <a:cubicBezTo>
                  <a:pt x="571" y="437"/>
                  <a:pt x="571" y="438"/>
                  <a:pt x="571" y="438"/>
                </a:cubicBezTo>
                <a:cubicBezTo>
                  <a:pt x="571" y="438"/>
                  <a:pt x="571" y="438"/>
                  <a:pt x="570" y="438"/>
                </a:cubicBezTo>
                <a:cubicBezTo>
                  <a:pt x="570" y="439"/>
                  <a:pt x="571" y="440"/>
                  <a:pt x="571" y="440"/>
                </a:cubicBezTo>
                <a:cubicBezTo>
                  <a:pt x="571" y="440"/>
                  <a:pt x="571" y="440"/>
                  <a:pt x="571" y="441"/>
                </a:cubicBezTo>
                <a:cubicBezTo>
                  <a:pt x="571" y="442"/>
                  <a:pt x="571" y="443"/>
                  <a:pt x="572" y="446"/>
                </a:cubicBezTo>
                <a:cubicBezTo>
                  <a:pt x="573" y="448"/>
                  <a:pt x="576" y="452"/>
                  <a:pt x="578" y="455"/>
                </a:cubicBezTo>
                <a:cubicBezTo>
                  <a:pt x="581" y="458"/>
                  <a:pt x="583" y="459"/>
                  <a:pt x="583" y="459"/>
                </a:cubicBezTo>
                <a:cubicBezTo>
                  <a:pt x="583" y="459"/>
                  <a:pt x="582" y="459"/>
                  <a:pt x="582" y="460"/>
                </a:cubicBezTo>
                <a:cubicBezTo>
                  <a:pt x="582" y="461"/>
                  <a:pt x="582" y="461"/>
                  <a:pt x="583" y="462"/>
                </a:cubicBezTo>
                <a:cubicBezTo>
                  <a:pt x="584" y="464"/>
                  <a:pt x="585" y="465"/>
                  <a:pt x="586" y="466"/>
                </a:cubicBezTo>
                <a:cubicBezTo>
                  <a:pt x="587" y="468"/>
                  <a:pt x="588" y="468"/>
                  <a:pt x="590" y="468"/>
                </a:cubicBezTo>
                <a:cubicBezTo>
                  <a:pt x="591" y="468"/>
                  <a:pt x="592" y="467"/>
                  <a:pt x="593" y="466"/>
                </a:cubicBezTo>
                <a:cubicBezTo>
                  <a:pt x="595" y="466"/>
                  <a:pt x="596" y="465"/>
                  <a:pt x="598" y="463"/>
                </a:cubicBezTo>
                <a:cubicBezTo>
                  <a:pt x="602" y="461"/>
                  <a:pt x="609" y="456"/>
                  <a:pt x="611" y="455"/>
                </a:cubicBezTo>
                <a:cubicBezTo>
                  <a:pt x="613" y="453"/>
                  <a:pt x="613" y="453"/>
                  <a:pt x="613" y="452"/>
                </a:cubicBezTo>
                <a:cubicBezTo>
                  <a:pt x="613" y="451"/>
                  <a:pt x="614" y="449"/>
                  <a:pt x="614" y="449"/>
                </a:cubicBezTo>
                <a:cubicBezTo>
                  <a:pt x="614" y="448"/>
                  <a:pt x="617" y="447"/>
                  <a:pt x="620" y="446"/>
                </a:cubicBezTo>
                <a:cubicBezTo>
                  <a:pt x="622" y="445"/>
                  <a:pt x="623" y="444"/>
                  <a:pt x="624" y="444"/>
                </a:cubicBezTo>
                <a:cubicBezTo>
                  <a:pt x="625" y="444"/>
                  <a:pt x="625" y="444"/>
                  <a:pt x="630" y="441"/>
                </a:cubicBezTo>
                <a:cubicBezTo>
                  <a:pt x="635" y="439"/>
                  <a:pt x="639" y="435"/>
                  <a:pt x="645" y="430"/>
                </a:cubicBezTo>
                <a:cubicBezTo>
                  <a:pt x="652" y="424"/>
                  <a:pt x="656" y="419"/>
                  <a:pt x="662" y="411"/>
                </a:cubicBezTo>
                <a:cubicBezTo>
                  <a:pt x="668" y="404"/>
                  <a:pt x="671" y="398"/>
                  <a:pt x="672" y="396"/>
                </a:cubicBezTo>
                <a:cubicBezTo>
                  <a:pt x="672" y="395"/>
                  <a:pt x="671" y="394"/>
                  <a:pt x="670" y="394"/>
                </a:cubicBezTo>
                <a:cubicBezTo>
                  <a:pt x="670" y="393"/>
                  <a:pt x="668" y="394"/>
                  <a:pt x="668" y="394"/>
                </a:cubicBezTo>
                <a:cubicBezTo>
                  <a:pt x="668" y="394"/>
                  <a:pt x="668" y="394"/>
                  <a:pt x="668" y="393"/>
                </a:cubicBezTo>
                <a:cubicBezTo>
                  <a:pt x="667" y="392"/>
                  <a:pt x="666" y="391"/>
                  <a:pt x="663" y="392"/>
                </a:cubicBezTo>
                <a:cubicBezTo>
                  <a:pt x="661" y="392"/>
                  <a:pt x="659" y="393"/>
                  <a:pt x="656" y="395"/>
                </a:cubicBezTo>
                <a:cubicBezTo>
                  <a:pt x="653" y="397"/>
                  <a:pt x="652" y="398"/>
                  <a:pt x="650" y="399"/>
                </a:cubicBezTo>
                <a:cubicBezTo>
                  <a:pt x="649" y="399"/>
                  <a:pt x="647" y="400"/>
                  <a:pt x="646" y="401"/>
                </a:cubicBezTo>
                <a:cubicBezTo>
                  <a:pt x="645" y="401"/>
                  <a:pt x="645" y="401"/>
                  <a:pt x="643" y="403"/>
                </a:cubicBezTo>
                <a:cubicBezTo>
                  <a:pt x="642" y="404"/>
                  <a:pt x="641" y="404"/>
                  <a:pt x="640" y="404"/>
                </a:cubicBezTo>
                <a:cubicBezTo>
                  <a:pt x="639" y="404"/>
                  <a:pt x="636" y="405"/>
                  <a:pt x="634" y="405"/>
                </a:cubicBezTo>
                <a:cubicBezTo>
                  <a:pt x="632" y="406"/>
                  <a:pt x="631" y="406"/>
                  <a:pt x="630" y="406"/>
                </a:cubicBezTo>
                <a:cubicBezTo>
                  <a:pt x="629" y="406"/>
                  <a:pt x="629" y="406"/>
                  <a:pt x="627" y="406"/>
                </a:cubicBezTo>
                <a:cubicBezTo>
                  <a:pt x="626" y="406"/>
                  <a:pt x="625" y="406"/>
                  <a:pt x="624" y="406"/>
                </a:cubicBezTo>
                <a:cubicBezTo>
                  <a:pt x="623" y="406"/>
                  <a:pt x="622" y="406"/>
                  <a:pt x="622" y="405"/>
                </a:cubicBezTo>
                <a:cubicBezTo>
                  <a:pt x="621" y="405"/>
                  <a:pt x="620" y="405"/>
                  <a:pt x="620" y="406"/>
                </a:cubicBezTo>
                <a:cubicBezTo>
                  <a:pt x="619" y="406"/>
                  <a:pt x="618" y="406"/>
                  <a:pt x="618" y="405"/>
                </a:cubicBezTo>
                <a:cubicBezTo>
                  <a:pt x="617" y="405"/>
                  <a:pt x="617" y="405"/>
                  <a:pt x="616" y="405"/>
                </a:cubicBezTo>
                <a:cubicBezTo>
                  <a:pt x="615" y="406"/>
                  <a:pt x="614" y="405"/>
                  <a:pt x="612" y="404"/>
                </a:cubicBezTo>
                <a:cubicBezTo>
                  <a:pt x="609" y="404"/>
                  <a:pt x="608" y="404"/>
                  <a:pt x="606" y="404"/>
                </a:cubicBezTo>
                <a:cubicBezTo>
                  <a:pt x="606" y="404"/>
                  <a:pt x="605" y="404"/>
                  <a:pt x="604" y="405"/>
                </a:cubicBezTo>
                <a:cubicBezTo>
                  <a:pt x="604" y="405"/>
                  <a:pt x="604" y="405"/>
                  <a:pt x="603" y="405"/>
                </a:cubicBezTo>
                <a:cubicBezTo>
                  <a:pt x="603" y="404"/>
                  <a:pt x="602" y="404"/>
                  <a:pt x="601" y="405"/>
                </a:cubicBezTo>
                <a:cubicBezTo>
                  <a:pt x="600" y="405"/>
                  <a:pt x="601" y="405"/>
                  <a:pt x="601" y="405"/>
                </a:cubicBezTo>
                <a:cubicBezTo>
                  <a:pt x="601" y="405"/>
                  <a:pt x="601" y="405"/>
                  <a:pt x="600" y="406"/>
                </a:cubicBezTo>
                <a:cubicBezTo>
                  <a:pt x="599" y="406"/>
                  <a:pt x="599" y="406"/>
                  <a:pt x="599" y="406"/>
                </a:cubicBezTo>
                <a:cubicBezTo>
                  <a:pt x="598" y="405"/>
                  <a:pt x="598" y="405"/>
                  <a:pt x="598" y="405"/>
                </a:cubicBezTo>
                <a:cubicBezTo>
                  <a:pt x="597" y="405"/>
                  <a:pt x="597" y="405"/>
                  <a:pt x="597" y="405"/>
                </a:cubicBezTo>
                <a:cubicBezTo>
                  <a:pt x="596" y="405"/>
                  <a:pt x="596" y="404"/>
                  <a:pt x="594" y="404"/>
                </a:cubicBezTo>
                <a:cubicBezTo>
                  <a:pt x="593" y="403"/>
                  <a:pt x="592" y="403"/>
                  <a:pt x="592" y="403"/>
                </a:cubicBezTo>
                <a:cubicBezTo>
                  <a:pt x="592" y="402"/>
                  <a:pt x="592" y="402"/>
                  <a:pt x="591" y="402"/>
                </a:cubicBezTo>
                <a:cubicBezTo>
                  <a:pt x="590" y="402"/>
                  <a:pt x="589" y="401"/>
                  <a:pt x="588" y="401"/>
                </a:cubicBezTo>
                <a:cubicBezTo>
                  <a:pt x="587" y="400"/>
                  <a:pt x="587" y="400"/>
                  <a:pt x="586" y="399"/>
                </a:cubicBezTo>
                <a:cubicBezTo>
                  <a:pt x="585" y="399"/>
                  <a:pt x="586" y="399"/>
                  <a:pt x="584" y="398"/>
                </a:cubicBezTo>
                <a:cubicBezTo>
                  <a:pt x="583" y="398"/>
                  <a:pt x="583" y="397"/>
                  <a:pt x="583" y="397"/>
                </a:cubicBezTo>
                <a:cubicBezTo>
                  <a:pt x="582" y="397"/>
                  <a:pt x="582" y="397"/>
                  <a:pt x="582" y="396"/>
                </a:cubicBezTo>
                <a:cubicBezTo>
                  <a:pt x="582" y="395"/>
                  <a:pt x="581" y="396"/>
                  <a:pt x="580" y="395"/>
                </a:cubicBezTo>
                <a:cubicBezTo>
                  <a:pt x="579" y="395"/>
                  <a:pt x="579" y="394"/>
                  <a:pt x="578" y="394"/>
                </a:cubicBezTo>
                <a:cubicBezTo>
                  <a:pt x="577" y="393"/>
                  <a:pt x="577" y="392"/>
                  <a:pt x="576" y="392"/>
                </a:cubicBezTo>
                <a:cubicBezTo>
                  <a:pt x="576" y="392"/>
                  <a:pt x="575" y="391"/>
                  <a:pt x="575" y="391"/>
                </a:cubicBezTo>
                <a:cubicBezTo>
                  <a:pt x="575" y="391"/>
                  <a:pt x="575" y="390"/>
                  <a:pt x="574" y="390"/>
                </a:cubicBezTo>
                <a:cubicBezTo>
                  <a:pt x="573" y="390"/>
                  <a:pt x="572" y="388"/>
                  <a:pt x="571" y="387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69" y="385"/>
                  <a:pt x="569" y="384"/>
                  <a:pt x="568" y="383"/>
                </a:cubicBezTo>
                <a:cubicBezTo>
                  <a:pt x="567" y="383"/>
                  <a:pt x="566" y="381"/>
                  <a:pt x="565" y="379"/>
                </a:cubicBezTo>
                <a:cubicBezTo>
                  <a:pt x="564" y="378"/>
                  <a:pt x="563" y="378"/>
                  <a:pt x="562" y="377"/>
                </a:cubicBezTo>
                <a:cubicBezTo>
                  <a:pt x="561" y="375"/>
                  <a:pt x="560" y="373"/>
                  <a:pt x="560" y="373"/>
                </a:cubicBezTo>
                <a:cubicBezTo>
                  <a:pt x="559" y="373"/>
                  <a:pt x="559" y="373"/>
                  <a:pt x="559" y="372"/>
                </a:cubicBezTo>
                <a:cubicBezTo>
                  <a:pt x="558" y="371"/>
                  <a:pt x="555" y="369"/>
                  <a:pt x="555" y="368"/>
                </a:cubicBezTo>
                <a:cubicBezTo>
                  <a:pt x="554" y="366"/>
                  <a:pt x="553" y="365"/>
                  <a:pt x="552" y="364"/>
                </a:cubicBezTo>
                <a:cubicBezTo>
                  <a:pt x="552" y="363"/>
                  <a:pt x="551" y="362"/>
                  <a:pt x="550" y="360"/>
                </a:cubicBezTo>
                <a:cubicBezTo>
                  <a:pt x="548" y="357"/>
                  <a:pt x="548" y="356"/>
                  <a:pt x="547" y="356"/>
                </a:cubicBezTo>
                <a:cubicBezTo>
                  <a:pt x="546" y="355"/>
                  <a:pt x="544" y="351"/>
                  <a:pt x="542" y="348"/>
                </a:cubicBezTo>
                <a:cubicBezTo>
                  <a:pt x="541" y="345"/>
                  <a:pt x="538" y="342"/>
                  <a:pt x="537" y="339"/>
                </a:cubicBezTo>
                <a:cubicBezTo>
                  <a:pt x="536" y="338"/>
                  <a:pt x="535" y="336"/>
                  <a:pt x="534" y="334"/>
                </a:cubicBezTo>
                <a:cubicBezTo>
                  <a:pt x="533" y="332"/>
                  <a:pt x="532" y="330"/>
                  <a:pt x="531" y="330"/>
                </a:cubicBezTo>
                <a:cubicBezTo>
                  <a:pt x="531" y="329"/>
                  <a:pt x="531" y="328"/>
                  <a:pt x="527" y="321"/>
                </a:cubicBezTo>
                <a:cubicBezTo>
                  <a:pt x="526" y="320"/>
                  <a:pt x="526" y="318"/>
                  <a:pt x="525" y="317"/>
                </a:cubicBezTo>
                <a:cubicBezTo>
                  <a:pt x="524" y="316"/>
                  <a:pt x="524" y="315"/>
                  <a:pt x="523" y="314"/>
                </a:cubicBezTo>
                <a:cubicBezTo>
                  <a:pt x="522" y="311"/>
                  <a:pt x="520" y="309"/>
                  <a:pt x="519" y="307"/>
                </a:cubicBezTo>
                <a:cubicBezTo>
                  <a:pt x="518" y="304"/>
                  <a:pt x="516" y="301"/>
                  <a:pt x="515" y="299"/>
                </a:cubicBezTo>
                <a:cubicBezTo>
                  <a:pt x="513" y="296"/>
                  <a:pt x="513" y="295"/>
                  <a:pt x="513" y="295"/>
                </a:cubicBezTo>
                <a:cubicBezTo>
                  <a:pt x="513" y="295"/>
                  <a:pt x="513" y="294"/>
                  <a:pt x="512" y="291"/>
                </a:cubicBezTo>
                <a:cubicBezTo>
                  <a:pt x="512" y="288"/>
                  <a:pt x="510" y="286"/>
                  <a:pt x="508" y="283"/>
                </a:cubicBezTo>
                <a:cubicBezTo>
                  <a:pt x="507" y="280"/>
                  <a:pt x="504" y="279"/>
                  <a:pt x="504" y="279"/>
                </a:cubicBezTo>
                <a:cubicBezTo>
                  <a:pt x="504" y="279"/>
                  <a:pt x="503" y="277"/>
                  <a:pt x="501" y="275"/>
                </a:cubicBezTo>
                <a:cubicBezTo>
                  <a:pt x="500" y="273"/>
                  <a:pt x="499" y="273"/>
                  <a:pt x="498" y="273"/>
                </a:cubicBezTo>
                <a:cubicBezTo>
                  <a:pt x="497" y="272"/>
                  <a:pt x="497" y="272"/>
                  <a:pt x="496" y="272"/>
                </a:cubicBezTo>
                <a:cubicBezTo>
                  <a:pt x="495" y="272"/>
                  <a:pt x="494" y="272"/>
                  <a:pt x="493" y="271"/>
                </a:cubicBezTo>
                <a:cubicBezTo>
                  <a:pt x="491" y="270"/>
                  <a:pt x="487" y="270"/>
                  <a:pt x="486" y="270"/>
                </a:cubicBezTo>
                <a:cubicBezTo>
                  <a:pt x="484" y="270"/>
                  <a:pt x="483" y="269"/>
                  <a:pt x="482" y="268"/>
                </a:cubicBezTo>
                <a:cubicBezTo>
                  <a:pt x="480" y="268"/>
                  <a:pt x="478" y="268"/>
                  <a:pt x="477" y="267"/>
                </a:cubicBezTo>
                <a:cubicBezTo>
                  <a:pt x="475" y="267"/>
                  <a:pt x="474" y="267"/>
                  <a:pt x="471" y="267"/>
                </a:cubicBezTo>
                <a:cubicBezTo>
                  <a:pt x="468" y="267"/>
                  <a:pt x="465" y="266"/>
                  <a:pt x="462" y="266"/>
                </a:cubicBezTo>
                <a:cubicBezTo>
                  <a:pt x="460" y="266"/>
                  <a:pt x="458" y="266"/>
                  <a:pt x="456" y="266"/>
                </a:cubicBezTo>
                <a:cubicBezTo>
                  <a:pt x="453" y="265"/>
                  <a:pt x="452" y="266"/>
                  <a:pt x="449" y="266"/>
                </a:cubicBezTo>
                <a:cubicBezTo>
                  <a:pt x="447" y="266"/>
                  <a:pt x="446" y="266"/>
                  <a:pt x="444" y="266"/>
                </a:cubicBezTo>
                <a:cubicBezTo>
                  <a:pt x="441" y="266"/>
                  <a:pt x="438" y="266"/>
                  <a:pt x="435" y="266"/>
                </a:cubicBezTo>
                <a:cubicBezTo>
                  <a:pt x="431" y="266"/>
                  <a:pt x="424" y="266"/>
                  <a:pt x="424" y="266"/>
                </a:cubicBezTo>
                <a:cubicBezTo>
                  <a:pt x="424" y="266"/>
                  <a:pt x="424" y="266"/>
                  <a:pt x="423" y="266"/>
                </a:cubicBezTo>
                <a:cubicBezTo>
                  <a:pt x="422" y="265"/>
                  <a:pt x="422" y="265"/>
                  <a:pt x="420" y="265"/>
                </a:cubicBezTo>
                <a:cubicBezTo>
                  <a:pt x="418" y="265"/>
                  <a:pt x="415" y="265"/>
                  <a:pt x="410" y="264"/>
                </a:cubicBezTo>
                <a:cubicBezTo>
                  <a:pt x="405" y="264"/>
                  <a:pt x="400" y="263"/>
                  <a:pt x="395" y="262"/>
                </a:cubicBezTo>
                <a:cubicBezTo>
                  <a:pt x="393" y="262"/>
                  <a:pt x="391" y="261"/>
                  <a:pt x="389" y="261"/>
                </a:cubicBezTo>
                <a:cubicBezTo>
                  <a:pt x="388" y="261"/>
                  <a:pt x="386" y="261"/>
                  <a:pt x="385" y="260"/>
                </a:cubicBezTo>
                <a:cubicBezTo>
                  <a:pt x="383" y="260"/>
                  <a:pt x="381" y="260"/>
                  <a:pt x="381" y="260"/>
                </a:cubicBezTo>
                <a:cubicBezTo>
                  <a:pt x="381" y="260"/>
                  <a:pt x="381" y="259"/>
                  <a:pt x="382" y="257"/>
                </a:cubicBezTo>
                <a:cubicBezTo>
                  <a:pt x="382" y="255"/>
                  <a:pt x="382" y="253"/>
                  <a:pt x="383" y="251"/>
                </a:cubicBezTo>
                <a:cubicBezTo>
                  <a:pt x="383" y="248"/>
                  <a:pt x="383" y="247"/>
                  <a:pt x="381" y="244"/>
                </a:cubicBezTo>
                <a:cubicBezTo>
                  <a:pt x="379" y="240"/>
                  <a:pt x="377" y="237"/>
                  <a:pt x="377" y="237"/>
                </a:cubicBezTo>
                <a:cubicBezTo>
                  <a:pt x="377" y="237"/>
                  <a:pt x="378" y="237"/>
                  <a:pt x="379" y="236"/>
                </a:cubicBezTo>
                <a:cubicBezTo>
                  <a:pt x="380" y="235"/>
                  <a:pt x="382" y="233"/>
                  <a:pt x="386" y="231"/>
                </a:cubicBezTo>
                <a:cubicBezTo>
                  <a:pt x="390" y="228"/>
                  <a:pt x="394" y="226"/>
                  <a:pt x="397" y="225"/>
                </a:cubicBezTo>
                <a:cubicBezTo>
                  <a:pt x="400" y="223"/>
                  <a:pt x="403" y="222"/>
                  <a:pt x="406" y="221"/>
                </a:cubicBezTo>
                <a:cubicBezTo>
                  <a:pt x="409" y="220"/>
                  <a:pt x="410" y="220"/>
                  <a:pt x="415" y="218"/>
                </a:cubicBezTo>
                <a:cubicBezTo>
                  <a:pt x="419" y="215"/>
                  <a:pt x="422" y="214"/>
                  <a:pt x="426" y="213"/>
                </a:cubicBezTo>
                <a:cubicBezTo>
                  <a:pt x="429" y="211"/>
                  <a:pt x="433" y="210"/>
                  <a:pt x="435" y="209"/>
                </a:cubicBezTo>
                <a:cubicBezTo>
                  <a:pt x="438" y="208"/>
                  <a:pt x="441" y="207"/>
                  <a:pt x="442" y="206"/>
                </a:cubicBezTo>
                <a:cubicBezTo>
                  <a:pt x="443" y="206"/>
                  <a:pt x="444" y="206"/>
                  <a:pt x="443" y="206"/>
                </a:cubicBezTo>
                <a:cubicBezTo>
                  <a:pt x="443" y="205"/>
                  <a:pt x="443" y="205"/>
                  <a:pt x="443" y="203"/>
                </a:cubicBezTo>
                <a:cubicBezTo>
                  <a:pt x="442" y="201"/>
                  <a:pt x="442" y="199"/>
                  <a:pt x="441" y="197"/>
                </a:cubicBezTo>
                <a:cubicBezTo>
                  <a:pt x="441" y="194"/>
                  <a:pt x="440" y="192"/>
                  <a:pt x="440" y="192"/>
                </a:cubicBezTo>
                <a:cubicBezTo>
                  <a:pt x="440" y="192"/>
                  <a:pt x="441" y="191"/>
                  <a:pt x="441" y="191"/>
                </a:cubicBezTo>
                <a:cubicBezTo>
                  <a:pt x="441" y="191"/>
                  <a:pt x="442" y="190"/>
                  <a:pt x="442" y="190"/>
                </a:cubicBezTo>
                <a:cubicBezTo>
                  <a:pt x="443" y="189"/>
                  <a:pt x="443" y="188"/>
                  <a:pt x="443" y="187"/>
                </a:cubicBezTo>
                <a:cubicBezTo>
                  <a:pt x="443" y="187"/>
                  <a:pt x="443" y="187"/>
                  <a:pt x="443" y="185"/>
                </a:cubicBezTo>
                <a:cubicBezTo>
                  <a:pt x="443" y="183"/>
                  <a:pt x="443" y="180"/>
                  <a:pt x="443" y="180"/>
                </a:cubicBezTo>
                <a:cubicBezTo>
                  <a:pt x="443" y="180"/>
                  <a:pt x="447" y="178"/>
                  <a:pt x="450" y="176"/>
                </a:cubicBezTo>
                <a:cubicBezTo>
                  <a:pt x="454" y="173"/>
                  <a:pt x="455" y="172"/>
                  <a:pt x="458" y="170"/>
                </a:cubicBezTo>
                <a:cubicBezTo>
                  <a:pt x="461" y="167"/>
                  <a:pt x="462" y="165"/>
                  <a:pt x="464" y="163"/>
                </a:cubicBezTo>
                <a:cubicBezTo>
                  <a:pt x="465" y="161"/>
                  <a:pt x="467" y="159"/>
                  <a:pt x="468" y="157"/>
                </a:cubicBezTo>
                <a:cubicBezTo>
                  <a:pt x="469" y="155"/>
                  <a:pt x="470" y="154"/>
                  <a:pt x="471" y="153"/>
                </a:cubicBezTo>
                <a:cubicBezTo>
                  <a:pt x="472" y="152"/>
                  <a:pt x="473" y="151"/>
                  <a:pt x="474" y="149"/>
                </a:cubicBezTo>
                <a:cubicBezTo>
                  <a:pt x="475" y="148"/>
                  <a:pt x="476" y="148"/>
                  <a:pt x="477" y="146"/>
                </a:cubicBezTo>
                <a:cubicBezTo>
                  <a:pt x="478" y="145"/>
                  <a:pt x="479" y="145"/>
                  <a:pt x="479" y="144"/>
                </a:cubicBezTo>
                <a:cubicBezTo>
                  <a:pt x="480" y="143"/>
                  <a:pt x="480" y="143"/>
                  <a:pt x="481" y="142"/>
                </a:cubicBezTo>
                <a:cubicBezTo>
                  <a:pt x="482" y="141"/>
                  <a:pt x="483" y="140"/>
                  <a:pt x="483" y="138"/>
                </a:cubicBezTo>
                <a:cubicBezTo>
                  <a:pt x="484" y="136"/>
                  <a:pt x="483" y="135"/>
                  <a:pt x="482" y="135"/>
                </a:cubicBezTo>
                <a:cubicBezTo>
                  <a:pt x="480" y="134"/>
                  <a:pt x="479" y="135"/>
                  <a:pt x="478" y="136"/>
                </a:cubicBezTo>
                <a:cubicBezTo>
                  <a:pt x="477" y="137"/>
                  <a:pt x="476" y="140"/>
                  <a:pt x="475" y="141"/>
                </a:cubicBezTo>
                <a:cubicBezTo>
                  <a:pt x="474" y="142"/>
                  <a:pt x="473" y="142"/>
                  <a:pt x="472" y="143"/>
                </a:cubicBezTo>
                <a:cubicBezTo>
                  <a:pt x="470" y="144"/>
                  <a:pt x="469" y="145"/>
                  <a:pt x="468" y="146"/>
                </a:cubicBezTo>
                <a:cubicBezTo>
                  <a:pt x="468" y="147"/>
                  <a:pt x="467" y="148"/>
                  <a:pt x="467" y="148"/>
                </a:cubicBezTo>
                <a:cubicBezTo>
                  <a:pt x="466" y="148"/>
                  <a:pt x="466" y="147"/>
                  <a:pt x="466" y="146"/>
                </a:cubicBezTo>
                <a:cubicBezTo>
                  <a:pt x="466" y="145"/>
                  <a:pt x="466" y="145"/>
                  <a:pt x="467" y="143"/>
                </a:cubicBezTo>
                <a:cubicBezTo>
                  <a:pt x="468" y="142"/>
                  <a:pt x="469" y="141"/>
                  <a:pt x="471" y="140"/>
                </a:cubicBezTo>
                <a:cubicBezTo>
                  <a:pt x="472" y="138"/>
                  <a:pt x="472" y="137"/>
                  <a:pt x="473" y="136"/>
                </a:cubicBezTo>
                <a:cubicBezTo>
                  <a:pt x="474" y="133"/>
                  <a:pt x="476" y="131"/>
                  <a:pt x="477" y="130"/>
                </a:cubicBezTo>
                <a:cubicBezTo>
                  <a:pt x="478" y="128"/>
                  <a:pt x="479" y="127"/>
                  <a:pt x="479" y="126"/>
                </a:cubicBezTo>
                <a:cubicBezTo>
                  <a:pt x="480" y="124"/>
                  <a:pt x="481" y="124"/>
                  <a:pt x="481" y="122"/>
                </a:cubicBezTo>
                <a:cubicBezTo>
                  <a:pt x="481" y="121"/>
                  <a:pt x="480" y="120"/>
                  <a:pt x="479" y="119"/>
                </a:cubicBezTo>
                <a:cubicBezTo>
                  <a:pt x="477" y="119"/>
                  <a:pt x="476" y="120"/>
                  <a:pt x="475" y="122"/>
                </a:cubicBezTo>
                <a:cubicBezTo>
                  <a:pt x="474" y="123"/>
                  <a:pt x="473" y="125"/>
                  <a:pt x="472" y="127"/>
                </a:cubicBezTo>
                <a:cubicBezTo>
                  <a:pt x="470" y="129"/>
                  <a:pt x="470" y="130"/>
                  <a:pt x="468" y="132"/>
                </a:cubicBezTo>
                <a:cubicBezTo>
                  <a:pt x="467" y="133"/>
                  <a:pt x="466" y="134"/>
                  <a:pt x="466" y="135"/>
                </a:cubicBezTo>
                <a:cubicBezTo>
                  <a:pt x="465" y="136"/>
                  <a:pt x="464" y="137"/>
                  <a:pt x="464" y="138"/>
                </a:cubicBezTo>
                <a:cubicBezTo>
                  <a:pt x="463" y="139"/>
                  <a:pt x="463" y="139"/>
                  <a:pt x="462" y="140"/>
                </a:cubicBezTo>
                <a:cubicBezTo>
                  <a:pt x="462" y="140"/>
                  <a:pt x="461" y="138"/>
                  <a:pt x="461" y="138"/>
                </a:cubicBezTo>
                <a:cubicBezTo>
                  <a:pt x="461" y="138"/>
                  <a:pt x="461" y="138"/>
                  <a:pt x="462" y="137"/>
                </a:cubicBezTo>
                <a:cubicBezTo>
                  <a:pt x="462" y="136"/>
                  <a:pt x="464" y="134"/>
                  <a:pt x="465" y="133"/>
                </a:cubicBezTo>
                <a:cubicBezTo>
                  <a:pt x="466" y="131"/>
                  <a:pt x="466" y="130"/>
                  <a:pt x="466" y="129"/>
                </a:cubicBezTo>
                <a:cubicBezTo>
                  <a:pt x="467" y="128"/>
                  <a:pt x="468" y="126"/>
                  <a:pt x="469" y="124"/>
                </a:cubicBezTo>
                <a:cubicBezTo>
                  <a:pt x="470" y="122"/>
                  <a:pt x="470" y="122"/>
                  <a:pt x="471" y="120"/>
                </a:cubicBezTo>
                <a:cubicBezTo>
                  <a:pt x="472" y="119"/>
                  <a:pt x="472" y="118"/>
                  <a:pt x="473" y="117"/>
                </a:cubicBezTo>
                <a:cubicBezTo>
                  <a:pt x="473" y="115"/>
                  <a:pt x="474" y="115"/>
                  <a:pt x="474" y="113"/>
                </a:cubicBezTo>
                <a:cubicBezTo>
                  <a:pt x="474" y="111"/>
                  <a:pt x="472" y="110"/>
                  <a:pt x="471" y="110"/>
                </a:cubicBezTo>
                <a:cubicBezTo>
                  <a:pt x="469" y="110"/>
                  <a:pt x="468" y="112"/>
                  <a:pt x="467" y="114"/>
                </a:cubicBezTo>
                <a:cubicBezTo>
                  <a:pt x="466" y="116"/>
                  <a:pt x="465" y="118"/>
                  <a:pt x="464" y="120"/>
                </a:cubicBezTo>
                <a:cubicBezTo>
                  <a:pt x="463" y="122"/>
                  <a:pt x="462" y="123"/>
                  <a:pt x="461" y="124"/>
                </a:cubicBezTo>
                <a:cubicBezTo>
                  <a:pt x="460" y="125"/>
                  <a:pt x="460" y="126"/>
                  <a:pt x="460" y="127"/>
                </a:cubicBezTo>
                <a:cubicBezTo>
                  <a:pt x="460" y="128"/>
                  <a:pt x="459" y="128"/>
                  <a:pt x="459" y="129"/>
                </a:cubicBezTo>
                <a:cubicBezTo>
                  <a:pt x="458" y="130"/>
                  <a:pt x="458" y="131"/>
                  <a:pt x="457" y="132"/>
                </a:cubicBezTo>
                <a:cubicBezTo>
                  <a:pt x="457" y="133"/>
                  <a:pt x="456" y="134"/>
                  <a:pt x="456" y="134"/>
                </a:cubicBezTo>
                <a:cubicBezTo>
                  <a:pt x="455" y="135"/>
                  <a:pt x="455" y="134"/>
                  <a:pt x="455" y="134"/>
                </a:cubicBezTo>
                <a:cubicBezTo>
                  <a:pt x="454" y="134"/>
                  <a:pt x="454" y="132"/>
                  <a:pt x="455" y="131"/>
                </a:cubicBezTo>
                <a:cubicBezTo>
                  <a:pt x="455" y="129"/>
                  <a:pt x="455" y="128"/>
                  <a:pt x="456" y="127"/>
                </a:cubicBezTo>
                <a:cubicBezTo>
                  <a:pt x="456" y="125"/>
                  <a:pt x="456" y="124"/>
                  <a:pt x="457" y="121"/>
                </a:cubicBezTo>
                <a:cubicBezTo>
                  <a:pt x="458" y="119"/>
                  <a:pt x="459" y="118"/>
                  <a:pt x="460" y="116"/>
                </a:cubicBezTo>
                <a:cubicBezTo>
                  <a:pt x="461" y="114"/>
                  <a:pt x="461" y="112"/>
                  <a:pt x="462" y="110"/>
                </a:cubicBezTo>
                <a:cubicBezTo>
                  <a:pt x="462" y="108"/>
                  <a:pt x="460" y="107"/>
                  <a:pt x="458" y="108"/>
                </a:cubicBezTo>
                <a:cubicBezTo>
                  <a:pt x="456" y="108"/>
                  <a:pt x="455" y="111"/>
                  <a:pt x="454" y="112"/>
                </a:cubicBezTo>
                <a:cubicBezTo>
                  <a:pt x="454" y="113"/>
                  <a:pt x="453" y="115"/>
                  <a:pt x="453" y="116"/>
                </a:cubicBezTo>
                <a:cubicBezTo>
                  <a:pt x="452" y="117"/>
                  <a:pt x="452" y="118"/>
                  <a:pt x="451" y="119"/>
                </a:cubicBezTo>
                <a:cubicBezTo>
                  <a:pt x="450" y="121"/>
                  <a:pt x="450" y="121"/>
                  <a:pt x="449" y="124"/>
                </a:cubicBezTo>
                <a:cubicBezTo>
                  <a:pt x="448" y="126"/>
                  <a:pt x="448" y="127"/>
                  <a:pt x="448" y="130"/>
                </a:cubicBezTo>
                <a:cubicBezTo>
                  <a:pt x="447" y="132"/>
                  <a:pt x="446" y="133"/>
                  <a:pt x="446" y="134"/>
                </a:cubicBezTo>
                <a:cubicBezTo>
                  <a:pt x="445" y="135"/>
                  <a:pt x="445" y="136"/>
                  <a:pt x="444" y="137"/>
                </a:cubicBezTo>
                <a:cubicBezTo>
                  <a:pt x="444" y="139"/>
                  <a:pt x="442" y="139"/>
                  <a:pt x="441" y="140"/>
                </a:cubicBezTo>
                <a:cubicBezTo>
                  <a:pt x="440" y="140"/>
                  <a:pt x="437" y="142"/>
                  <a:pt x="437" y="142"/>
                </a:cubicBezTo>
                <a:cubicBezTo>
                  <a:pt x="436" y="143"/>
                  <a:pt x="436" y="142"/>
                  <a:pt x="436" y="142"/>
                </a:cubicBezTo>
                <a:cubicBezTo>
                  <a:pt x="435" y="141"/>
                  <a:pt x="435" y="141"/>
                  <a:pt x="435" y="140"/>
                </a:cubicBezTo>
                <a:cubicBezTo>
                  <a:pt x="435" y="139"/>
                  <a:pt x="435" y="138"/>
                  <a:pt x="435" y="137"/>
                </a:cubicBezTo>
                <a:cubicBezTo>
                  <a:pt x="434" y="136"/>
                  <a:pt x="434" y="135"/>
                  <a:pt x="433" y="134"/>
                </a:cubicBezTo>
                <a:cubicBezTo>
                  <a:pt x="433" y="133"/>
                  <a:pt x="433" y="132"/>
                  <a:pt x="431" y="129"/>
                </a:cubicBezTo>
                <a:cubicBezTo>
                  <a:pt x="430" y="127"/>
                  <a:pt x="428" y="126"/>
                  <a:pt x="427" y="125"/>
                </a:cubicBezTo>
                <a:cubicBezTo>
                  <a:pt x="426" y="125"/>
                  <a:pt x="425" y="125"/>
                  <a:pt x="424" y="126"/>
                </a:cubicBezTo>
                <a:cubicBezTo>
                  <a:pt x="423" y="127"/>
                  <a:pt x="424" y="128"/>
                  <a:pt x="424" y="129"/>
                </a:cubicBezTo>
                <a:cubicBezTo>
                  <a:pt x="425" y="129"/>
                  <a:pt x="425" y="131"/>
                  <a:pt x="426" y="133"/>
                </a:cubicBezTo>
                <a:cubicBezTo>
                  <a:pt x="426" y="135"/>
                  <a:pt x="427" y="136"/>
                  <a:pt x="427" y="138"/>
                </a:cubicBezTo>
                <a:cubicBezTo>
                  <a:pt x="427" y="140"/>
                  <a:pt x="427" y="141"/>
                  <a:pt x="427" y="143"/>
                </a:cubicBezTo>
                <a:cubicBezTo>
                  <a:pt x="427" y="144"/>
                  <a:pt x="426" y="145"/>
                  <a:pt x="426" y="147"/>
                </a:cubicBezTo>
                <a:cubicBezTo>
                  <a:pt x="426" y="149"/>
                  <a:pt x="427" y="152"/>
                  <a:pt x="428" y="154"/>
                </a:cubicBezTo>
                <a:cubicBezTo>
                  <a:pt x="428" y="157"/>
                  <a:pt x="428" y="158"/>
                  <a:pt x="429" y="160"/>
                </a:cubicBezTo>
                <a:cubicBezTo>
                  <a:pt x="429" y="163"/>
                  <a:pt x="429" y="163"/>
                  <a:pt x="429" y="164"/>
                </a:cubicBezTo>
                <a:cubicBezTo>
                  <a:pt x="428" y="165"/>
                  <a:pt x="426" y="167"/>
                  <a:pt x="426" y="167"/>
                </a:cubicBezTo>
                <a:cubicBezTo>
                  <a:pt x="426" y="167"/>
                  <a:pt x="426" y="167"/>
                  <a:pt x="425" y="167"/>
                </a:cubicBezTo>
                <a:cubicBezTo>
                  <a:pt x="425" y="167"/>
                  <a:pt x="425" y="167"/>
                  <a:pt x="424" y="168"/>
                </a:cubicBezTo>
                <a:cubicBezTo>
                  <a:pt x="424" y="168"/>
                  <a:pt x="423" y="169"/>
                  <a:pt x="421" y="170"/>
                </a:cubicBezTo>
                <a:cubicBezTo>
                  <a:pt x="419" y="171"/>
                  <a:pt x="417" y="173"/>
                  <a:pt x="413" y="175"/>
                </a:cubicBezTo>
                <a:cubicBezTo>
                  <a:pt x="409" y="177"/>
                  <a:pt x="407" y="178"/>
                  <a:pt x="406" y="179"/>
                </a:cubicBezTo>
                <a:cubicBezTo>
                  <a:pt x="404" y="179"/>
                  <a:pt x="401" y="182"/>
                  <a:pt x="400" y="183"/>
                </a:cubicBezTo>
                <a:cubicBezTo>
                  <a:pt x="399" y="184"/>
                  <a:pt x="398" y="186"/>
                  <a:pt x="398" y="186"/>
                </a:cubicBezTo>
                <a:cubicBezTo>
                  <a:pt x="398" y="186"/>
                  <a:pt x="398" y="186"/>
                  <a:pt x="397" y="185"/>
                </a:cubicBezTo>
                <a:cubicBezTo>
                  <a:pt x="396" y="185"/>
                  <a:pt x="394" y="185"/>
                  <a:pt x="393" y="186"/>
                </a:cubicBezTo>
                <a:cubicBezTo>
                  <a:pt x="391" y="186"/>
                  <a:pt x="387" y="188"/>
                  <a:pt x="386" y="189"/>
                </a:cubicBezTo>
                <a:cubicBezTo>
                  <a:pt x="385" y="190"/>
                  <a:pt x="383" y="190"/>
                  <a:pt x="383" y="192"/>
                </a:cubicBezTo>
                <a:cubicBezTo>
                  <a:pt x="382" y="193"/>
                  <a:pt x="381" y="194"/>
                  <a:pt x="381" y="194"/>
                </a:cubicBezTo>
                <a:cubicBezTo>
                  <a:pt x="381" y="194"/>
                  <a:pt x="380" y="195"/>
                  <a:pt x="378" y="195"/>
                </a:cubicBezTo>
                <a:cubicBezTo>
                  <a:pt x="375" y="196"/>
                  <a:pt x="374" y="196"/>
                  <a:pt x="373" y="196"/>
                </a:cubicBezTo>
                <a:cubicBezTo>
                  <a:pt x="373" y="196"/>
                  <a:pt x="372" y="196"/>
                  <a:pt x="371" y="196"/>
                </a:cubicBezTo>
                <a:cubicBezTo>
                  <a:pt x="371" y="196"/>
                  <a:pt x="371" y="195"/>
                  <a:pt x="370" y="195"/>
                </a:cubicBezTo>
                <a:cubicBezTo>
                  <a:pt x="369" y="195"/>
                  <a:pt x="369" y="195"/>
                  <a:pt x="369" y="195"/>
                </a:cubicBezTo>
                <a:cubicBezTo>
                  <a:pt x="369" y="195"/>
                  <a:pt x="368" y="194"/>
                  <a:pt x="367" y="191"/>
                </a:cubicBezTo>
                <a:cubicBezTo>
                  <a:pt x="367" y="189"/>
                  <a:pt x="366" y="187"/>
                  <a:pt x="365" y="185"/>
                </a:cubicBezTo>
                <a:cubicBezTo>
                  <a:pt x="365" y="184"/>
                  <a:pt x="364" y="182"/>
                  <a:pt x="363" y="181"/>
                </a:cubicBezTo>
                <a:cubicBezTo>
                  <a:pt x="362" y="178"/>
                  <a:pt x="361" y="176"/>
                  <a:pt x="360" y="174"/>
                </a:cubicBezTo>
                <a:cubicBezTo>
                  <a:pt x="359" y="173"/>
                  <a:pt x="358" y="171"/>
                  <a:pt x="357" y="170"/>
                </a:cubicBezTo>
                <a:cubicBezTo>
                  <a:pt x="355" y="168"/>
                  <a:pt x="354" y="166"/>
                  <a:pt x="353" y="164"/>
                </a:cubicBezTo>
                <a:cubicBezTo>
                  <a:pt x="352" y="163"/>
                  <a:pt x="352" y="162"/>
                  <a:pt x="352" y="161"/>
                </a:cubicBezTo>
                <a:cubicBezTo>
                  <a:pt x="351" y="160"/>
                  <a:pt x="350" y="157"/>
                  <a:pt x="347" y="152"/>
                </a:cubicBezTo>
                <a:cubicBezTo>
                  <a:pt x="346" y="149"/>
                  <a:pt x="344" y="147"/>
                  <a:pt x="343" y="145"/>
                </a:cubicBezTo>
                <a:cubicBezTo>
                  <a:pt x="341" y="142"/>
                  <a:pt x="339" y="140"/>
                  <a:pt x="338" y="139"/>
                </a:cubicBezTo>
                <a:cubicBezTo>
                  <a:pt x="336" y="137"/>
                  <a:pt x="335" y="135"/>
                  <a:pt x="333" y="134"/>
                </a:cubicBezTo>
                <a:cubicBezTo>
                  <a:pt x="332" y="133"/>
                  <a:pt x="332" y="132"/>
                  <a:pt x="331" y="132"/>
                </a:cubicBezTo>
                <a:cubicBezTo>
                  <a:pt x="330" y="130"/>
                  <a:pt x="329" y="130"/>
                  <a:pt x="328" y="128"/>
                </a:cubicBezTo>
                <a:cubicBezTo>
                  <a:pt x="327" y="127"/>
                  <a:pt x="326" y="126"/>
                  <a:pt x="323" y="123"/>
                </a:cubicBezTo>
                <a:cubicBezTo>
                  <a:pt x="320" y="119"/>
                  <a:pt x="316" y="116"/>
                  <a:pt x="314" y="113"/>
                </a:cubicBezTo>
                <a:cubicBezTo>
                  <a:pt x="311" y="111"/>
                  <a:pt x="310" y="109"/>
                  <a:pt x="309" y="108"/>
                </a:cubicBezTo>
                <a:cubicBezTo>
                  <a:pt x="308" y="108"/>
                  <a:pt x="307" y="106"/>
                  <a:pt x="306" y="105"/>
                </a:cubicBezTo>
                <a:cubicBezTo>
                  <a:pt x="304" y="103"/>
                  <a:pt x="302" y="102"/>
                  <a:pt x="302" y="102"/>
                </a:cubicBezTo>
                <a:cubicBezTo>
                  <a:pt x="302" y="100"/>
                  <a:pt x="302" y="100"/>
                  <a:pt x="302" y="100"/>
                </a:cubicBezTo>
                <a:cubicBezTo>
                  <a:pt x="302" y="100"/>
                  <a:pt x="302" y="100"/>
                  <a:pt x="303" y="99"/>
                </a:cubicBezTo>
                <a:cubicBezTo>
                  <a:pt x="304" y="98"/>
                  <a:pt x="304" y="97"/>
                  <a:pt x="304" y="96"/>
                </a:cubicBezTo>
                <a:cubicBezTo>
                  <a:pt x="303" y="96"/>
                  <a:pt x="304" y="96"/>
                  <a:pt x="304" y="96"/>
                </a:cubicBezTo>
                <a:cubicBezTo>
                  <a:pt x="305" y="96"/>
                  <a:pt x="305" y="95"/>
                  <a:pt x="306" y="95"/>
                </a:cubicBezTo>
                <a:cubicBezTo>
                  <a:pt x="307" y="94"/>
                  <a:pt x="309" y="93"/>
                  <a:pt x="310" y="93"/>
                </a:cubicBezTo>
                <a:cubicBezTo>
                  <a:pt x="311" y="92"/>
                  <a:pt x="311" y="92"/>
                  <a:pt x="312" y="91"/>
                </a:cubicBezTo>
                <a:cubicBezTo>
                  <a:pt x="313" y="90"/>
                  <a:pt x="314" y="90"/>
                  <a:pt x="316" y="89"/>
                </a:cubicBezTo>
                <a:cubicBezTo>
                  <a:pt x="317" y="88"/>
                  <a:pt x="318" y="87"/>
                  <a:pt x="319" y="86"/>
                </a:cubicBezTo>
                <a:cubicBezTo>
                  <a:pt x="320" y="84"/>
                  <a:pt x="319" y="83"/>
                  <a:pt x="319" y="82"/>
                </a:cubicBezTo>
                <a:cubicBezTo>
                  <a:pt x="319" y="81"/>
                  <a:pt x="318" y="79"/>
                  <a:pt x="318" y="79"/>
                </a:cubicBezTo>
                <a:cubicBezTo>
                  <a:pt x="318" y="79"/>
                  <a:pt x="318" y="78"/>
                  <a:pt x="318" y="77"/>
                </a:cubicBezTo>
                <a:cubicBezTo>
                  <a:pt x="319" y="76"/>
                  <a:pt x="320" y="75"/>
                  <a:pt x="320" y="74"/>
                </a:cubicBezTo>
                <a:cubicBezTo>
                  <a:pt x="321" y="74"/>
                  <a:pt x="320" y="72"/>
                  <a:pt x="319" y="71"/>
                </a:cubicBezTo>
                <a:cubicBezTo>
                  <a:pt x="318" y="70"/>
                  <a:pt x="317" y="70"/>
                  <a:pt x="317" y="70"/>
                </a:cubicBezTo>
                <a:cubicBezTo>
                  <a:pt x="317" y="70"/>
                  <a:pt x="318" y="69"/>
                  <a:pt x="319" y="68"/>
                </a:cubicBezTo>
                <a:cubicBezTo>
                  <a:pt x="320" y="68"/>
                  <a:pt x="320" y="67"/>
                  <a:pt x="321" y="66"/>
                </a:cubicBezTo>
                <a:cubicBezTo>
                  <a:pt x="322" y="65"/>
                  <a:pt x="322" y="64"/>
                  <a:pt x="321" y="63"/>
                </a:cubicBezTo>
                <a:cubicBezTo>
                  <a:pt x="321" y="62"/>
                  <a:pt x="321" y="61"/>
                  <a:pt x="321" y="59"/>
                </a:cubicBezTo>
                <a:cubicBezTo>
                  <a:pt x="321" y="58"/>
                  <a:pt x="321" y="57"/>
                  <a:pt x="322" y="57"/>
                </a:cubicBezTo>
                <a:cubicBezTo>
                  <a:pt x="323" y="56"/>
                  <a:pt x="324" y="56"/>
                  <a:pt x="325" y="56"/>
                </a:cubicBezTo>
                <a:cubicBezTo>
                  <a:pt x="326" y="56"/>
                  <a:pt x="327" y="55"/>
                  <a:pt x="327" y="54"/>
                </a:cubicBezTo>
                <a:cubicBezTo>
                  <a:pt x="328" y="52"/>
                  <a:pt x="326" y="51"/>
                  <a:pt x="325" y="49"/>
                </a:cubicBezTo>
                <a:cubicBezTo>
                  <a:pt x="323" y="48"/>
                  <a:pt x="322" y="46"/>
                  <a:pt x="320" y="44"/>
                </a:cubicBezTo>
                <a:cubicBezTo>
                  <a:pt x="318" y="43"/>
                  <a:pt x="317" y="43"/>
                  <a:pt x="316" y="42"/>
                </a:cubicBezTo>
                <a:cubicBezTo>
                  <a:pt x="316" y="41"/>
                  <a:pt x="316" y="41"/>
                  <a:pt x="315" y="41"/>
                </a:cubicBezTo>
                <a:cubicBezTo>
                  <a:pt x="314" y="39"/>
                  <a:pt x="315" y="36"/>
                  <a:pt x="315" y="35"/>
                </a:cubicBezTo>
                <a:cubicBezTo>
                  <a:pt x="316" y="34"/>
                  <a:pt x="315" y="33"/>
                  <a:pt x="315" y="33"/>
                </a:cubicBezTo>
                <a:cubicBezTo>
                  <a:pt x="314" y="33"/>
                  <a:pt x="315" y="32"/>
                  <a:pt x="314" y="31"/>
                </a:cubicBezTo>
                <a:cubicBezTo>
                  <a:pt x="313" y="29"/>
                  <a:pt x="313" y="30"/>
                  <a:pt x="313" y="30"/>
                </a:cubicBezTo>
                <a:cubicBezTo>
                  <a:pt x="313" y="30"/>
                  <a:pt x="313" y="29"/>
                  <a:pt x="312" y="28"/>
                </a:cubicBezTo>
                <a:cubicBezTo>
                  <a:pt x="312" y="28"/>
                  <a:pt x="312" y="26"/>
                  <a:pt x="311" y="26"/>
                </a:cubicBezTo>
                <a:cubicBezTo>
                  <a:pt x="310" y="25"/>
                  <a:pt x="310" y="25"/>
                  <a:pt x="310" y="24"/>
                </a:cubicBezTo>
                <a:cubicBezTo>
                  <a:pt x="310" y="24"/>
                  <a:pt x="310" y="23"/>
                  <a:pt x="310" y="23"/>
                </a:cubicBezTo>
                <a:cubicBezTo>
                  <a:pt x="309" y="23"/>
                  <a:pt x="309" y="22"/>
                  <a:pt x="309" y="22"/>
                </a:cubicBezTo>
                <a:cubicBezTo>
                  <a:pt x="309" y="21"/>
                  <a:pt x="308" y="20"/>
                  <a:pt x="308" y="20"/>
                </a:cubicBezTo>
                <a:cubicBezTo>
                  <a:pt x="307" y="20"/>
                  <a:pt x="307" y="19"/>
                  <a:pt x="307" y="18"/>
                </a:cubicBezTo>
                <a:cubicBezTo>
                  <a:pt x="306" y="17"/>
                  <a:pt x="305" y="16"/>
                  <a:pt x="305" y="16"/>
                </a:cubicBezTo>
                <a:cubicBezTo>
                  <a:pt x="305" y="16"/>
                  <a:pt x="306" y="16"/>
                  <a:pt x="306" y="16"/>
                </a:cubicBezTo>
                <a:cubicBezTo>
                  <a:pt x="306" y="15"/>
                  <a:pt x="307" y="15"/>
                  <a:pt x="307" y="12"/>
                </a:cubicBezTo>
                <a:cubicBezTo>
                  <a:pt x="307" y="10"/>
                  <a:pt x="305" y="8"/>
                  <a:pt x="303" y="6"/>
                </a:cubicBezTo>
                <a:cubicBezTo>
                  <a:pt x="301" y="5"/>
                  <a:pt x="298" y="3"/>
                  <a:pt x="296" y="2"/>
                </a:cubicBezTo>
                <a:cubicBezTo>
                  <a:pt x="294" y="1"/>
                  <a:pt x="291" y="1"/>
                  <a:pt x="290" y="1"/>
                </a:cubicBezTo>
                <a:cubicBezTo>
                  <a:pt x="288" y="1"/>
                  <a:pt x="285" y="1"/>
                  <a:pt x="283" y="1"/>
                </a:cubicBezTo>
                <a:cubicBezTo>
                  <a:pt x="281" y="1"/>
                  <a:pt x="280" y="0"/>
                  <a:pt x="278" y="1"/>
                </a:cubicBezTo>
                <a:cubicBezTo>
                  <a:pt x="276" y="1"/>
                  <a:pt x="275" y="2"/>
                  <a:pt x="274" y="2"/>
                </a:cubicBezTo>
                <a:cubicBezTo>
                  <a:pt x="273" y="2"/>
                  <a:pt x="271" y="2"/>
                  <a:pt x="269" y="2"/>
                </a:cubicBezTo>
                <a:cubicBezTo>
                  <a:pt x="268" y="2"/>
                  <a:pt x="266" y="3"/>
                  <a:pt x="265" y="3"/>
                </a:cubicBezTo>
                <a:cubicBezTo>
                  <a:pt x="263" y="3"/>
                  <a:pt x="261" y="4"/>
                  <a:pt x="260" y="4"/>
                </a:cubicBezTo>
                <a:cubicBezTo>
                  <a:pt x="259" y="5"/>
                  <a:pt x="257" y="5"/>
                  <a:pt x="256" y="6"/>
                </a:cubicBezTo>
                <a:cubicBezTo>
                  <a:pt x="255" y="6"/>
                  <a:pt x="254" y="7"/>
                  <a:pt x="253" y="8"/>
                </a:cubicBezTo>
                <a:cubicBezTo>
                  <a:pt x="251" y="8"/>
                  <a:pt x="250" y="10"/>
                  <a:pt x="248" y="11"/>
                </a:cubicBezTo>
                <a:cubicBezTo>
                  <a:pt x="247" y="13"/>
                  <a:pt x="246" y="14"/>
                  <a:pt x="243" y="17"/>
                </a:cubicBezTo>
                <a:cubicBezTo>
                  <a:pt x="240" y="20"/>
                  <a:pt x="241" y="22"/>
                  <a:pt x="240" y="23"/>
                </a:cubicBezTo>
                <a:cubicBezTo>
                  <a:pt x="239" y="25"/>
                  <a:pt x="239" y="26"/>
                  <a:pt x="238" y="28"/>
                </a:cubicBezTo>
                <a:cubicBezTo>
                  <a:pt x="238" y="29"/>
                  <a:pt x="238" y="30"/>
                  <a:pt x="237" y="31"/>
                </a:cubicBezTo>
                <a:cubicBezTo>
                  <a:pt x="237" y="33"/>
                  <a:pt x="237" y="34"/>
                  <a:pt x="237" y="37"/>
                </a:cubicBezTo>
                <a:cubicBezTo>
                  <a:pt x="237" y="39"/>
                  <a:pt x="237" y="40"/>
                  <a:pt x="237" y="41"/>
                </a:cubicBezTo>
                <a:cubicBezTo>
                  <a:pt x="237" y="42"/>
                  <a:pt x="238" y="42"/>
                  <a:pt x="238" y="43"/>
                </a:cubicBezTo>
                <a:cubicBezTo>
                  <a:pt x="238" y="44"/>
                  <a:pt x="237" y="44"/>
                  <a:pt x="237" y="45"/>
                </a:cubicBezTo>
                <a:cubicBezTo>
                  <a:pt x="237" y="47"/>
                  <a:pt x="238" y="48"/>
                  <a:pt x="238" y="49"/>
                </a:cubicBezTo>
                <a:cubicBezTo>
                  <a:pt x="238" y="49"/>
                  <a:pt x="238" y="50"/>
                  <a:pt x="238" y="51"/>
                </a:cubicBezTo>
                <a:cubicBezTo>
                  <a:pt x="238" y="51"/>
                  <a:pt x="238" y="52"/>
                  <a:pt x="238" y="53"/>
                </a:cubicBezTo>
                <a:cubicBezTo>
                  <a:pt x="238" y="56"/>
                  <a:pt x="239" y="57"/>
                  <a:pt x="239" y="59"/>
                </a:cubicBezTo>
                <a:cubicBezTo>
                  <a:pt x="239" y="60"/>
                  <a:pt x="240" y="60"/>
                  <a:pt x="240" y="61"/>
                </a:cubicBezTo>
                <a:cubicBezTo>
                  <a:pt x="240" y="61"/>
                  <a:pt x="240" y="61"/>
                  <a:pt x="240" y="62"/>
                </a:cubicBezTo>
                <a:cubicBezTo>
                  <a:pt x="240" y="62"/>
                  <a:pt x="241" y="63"/>
                  <a:pt x="241" y="64"/>
                </a:cubicBezTo>
                <a:cubicBezTo>
                  <a:pt x="242" y="65"/>
                  <a:pt x="242" y="66"/>
                  <a:pt x="243" y="66"/>
                </a:cubicBezTo>
                <a:cubicBezTo>
                  <a:pt x="243" y="67"/>
                  <a:pt x="243" y="68"/>
                  <a:pt x="244" y="69"/>
                </a:cubicBezTo>
                <a:cubicBezTo>
                  <a:pt x="244" y="69"/>
                  <a:pt x="244" y="70"/>
                  <a:pt x="244" y="70"/>
                </a:cubicBezTo>
                <a:cubicBezTo>
                  <a:pt x="244" y="71"/>
                  <a:pt x="244" y="72"/>
                  <a:pt x="244" y="73"/>
                </a:cubicBezTo>
                <a:cubicBezTo>
                  <a:pt x="245" y="73"/>
                  <a:pt x="245" y="74"/>
                  <a:pt x="246" y="74"/>
                </a:cubicBezTo>
                <a:cubicBezTo>
                  <a:pt x="246" y="75"/>
                  <a:pt x="246" y="75"/>
                  <a:pt x="246" y="76"/>
                </a:cubicBezTo>
                <a:cubicBezTo>
                  <a:pt x="246" y="76"/>
                  <a:pt x="247" y="76"/>
                  <a:pt x="247" y="77"/>
                </a:cubicBezTo>
                <a:cubicBezTo>
                  <a:pt x="248" y="78"/>
                  <a:pt x="249" y="78"/>
                  <a:pt x="249" y="79"/>
                </a:cubicBezTo>
                <a:cubicBezTo>
                  <a:pt x="250" y="79"/>
                  <a:pt x="251" y="80"/>
                  <a:pt x="252" y="79"/>
                </a:cubicBezTo>
                <a:cubicBezTo>
                  <a:pt x="253" y="79"/>
                  <a:pt x="254" y="79"/>
                  <a:pt x="254" y="79"/>
                </a:cubicBezTo>
                <a:cubicBezTo>
                  <a:pt x="254" y="79"/>
                  <a:pt x="254" y="80"/>
                  <a:pt x="254" y="81"/>
                </a:cubicBezTo>
                <a:cubicBezTo>
                  <a:pt x="254" y="82"/>
                  <a:pt x="253" y="83"/>
                  <a:pt x="252" y="85"/>
                </a:cubicBezTo>
                <a:cubicBezTo>
                  <a:pt x="252" y="86"/>
                  <a:pt x="251" y="87"/>
                  <a:pt x="251" y="88"/>
                </a:cubicBezTo>
                <a:cubicBezTo>
                  <a:pt x="250" y="88"/>
                  <a:pt x="248" y="87"/>
                  <a:pt x="246" y="86"/>
                </a:cubicBezTo>
                <a:cubicBezTo>
                  <a:pt x="244" y="86"/>
                  <a:pt x="244" y="86"/>
                  <a:pt x="239" y="86"/>
                </a:cubicBezTo>
                <a:cubicBezTo>
                  <a:pt x="238" y="86"/>
                  <a:pt x="236" y="86"/>
                  <a:pt x="235" y="86"/>
                </a:cubicBezTo>
                <a:cubicBezTo>
                  <a:pt x="234" y="86"/>
                  <a:pt x="232" y="87"/>
                  <a:pt x="230" y="87"/>
                </a:cubicBezTo>
                <a:cubicBezTo>
                  <a:pt x="229" y="87"/>
                  <a:pt x="228" y="88"/>
                  <a:pt x="227" y="88"/>
                </a:cubicBezTo>
                <a:cubicBezTo>
                  <a:pt x="224" y="89"/>
                  <a:pt x="223" y="90"/>
                  <a:pt x="220" y="92"/>
                </a:cubicBezTo>
                <a:cubicBezTo>
                  <a:pt x="218" y="93"/>
                  <a:pt x="215" y="95"/>
                  <a:pt x="214" y="97"/>
                </a:cubicBezTo>
                <a:cubicBezTo>
                  <a:pt x="212" y="98"/>
                  <a:pt x="211" y="99"/>
                  <a:pt x="209" y="101"/>
                </a:cubicBezTo>
                <a:cubicBezTo>
                  <a:pt x="207" y="103"/>
                  <a:pt x="206" y="104"/>
                  <a:pt x="205" y="106"/>
                </a:cubicBezTo>
                <a:cubicBezTo>
                  <a:pt x="204" y="108"/>
                  <a:pt x="204" y="108"/>
                  <a:pt x="203" y="110"/>
                </a:cubicBezTo>
                <a:cubicBezTo>
                  <a:pt x="203" y="112"/>
                  <a:pt x="203" y="113"/>
                  <a:pt x="203" y="114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7"/>
                  <a:pt x="201" y="118"/>
                  <a:pt x="200" y="119"/>
                </a:cubicBezTo>
                <a:cubicBezTo>
                  <a:pt x="198" y="119"/>
                  <a:pt x="197" y="121"/>
                  <a:pt x="196" y="122"/>
                </a:cubicBezTo>
                <a:cubicBezTo>
                  <a:pt x="195" y="122"/>
                  <a:pt x="194" y="122"/>
                  <a:pt x="194" y="122"/>
                </a:cubicBezTo>
                <a:cubicBezTo>
                  <a:pt x="193" y="122"/>
                  <a:pt x="193" y="122"/>
                  <a:pt x="191" y="124"/>
                </a:cubicBezTo>
                <a:cubicBezTo>
                  <a:pt x="189" y="125"/>
                  <a:pt x="188" y="127"/>
                  <a:pt x="187" y="129"/>
                </a:cubicBezTo>
                <a:cubicBezTo>
                  <a:pt x="186" y="130"/>
                  <a:pt x="186" y="131"/>
                  <a:pt x="185" y="132"/>
                </a:cubicBezTo>
                <a:cubicBezTo>
                  <a:pt x="184" y="132"/>
                  <a:pt x="183" y="133"/>
                  <a:pt x="183" y="133"/>
                </a:cubicBezTo>
                <a:cubicBezTo>
                  <a:pt x="182" y="133"/>
                  <a:pt x="181" y="134"/>
                  <a:pt x="180" y="134"/>
                </a:cubicBezTo>
                <a:cubicBezTo>
                  <a:pt x="178" y="134"/>
                  <a:pt x="178" y="134"/>
                  <a:pt x="175" y="135"/>
                </a:cubicBezTo>
                <a:cubicBezTo>
                  <a:pt x="173" y="136"/>
                  <a:pt x="171" y="137"/>
                  <a:pt x="170" y="138"/>
                </a:cubicBezTo>
                <a:cubicBezTo>
                  <a:pt x="169" y="139"/>
                  <a:pt x="168" y="140"/>
                  <a:pt x="167" y="141"/>
                </a:cubicBezTo>
                <a:cubicBezTo>
                  <a:pt x="165" y="142"/>
                  <a:pt x="165" y="142"/>
                  <a:pt x="161" y="144"/>
                </a:cubicBezTo>
                <a:cubicBezTo>
                  <a:pt x="160" y="145"/>
                  <a:pt x="158" y="146"/>
                  <a:pt x="157" y="147"/>
                </a:cubicBezTo>
                <a:cubicBezTo>
                  <a:pt x="156" y="148"/>
                  <a:pt x="155" y="148"/>
                  <a:pt x="154" y="149"/>
                </a:cubicBezTo>
                <a:cubicBezTo>
                  <a:pt x="152" y="151"/>
                  <a:pt x="150" y="152"/>
                  <a:pt x="147" y="154"/>
                </a:cubicBezTo>
                <a:cubicBezTo>
                  <a:pt x="144" y="156"/>
                  <a:pt x="141" y="159"/>
                  <a:pt x="140" y="162"/>
                </a:cubicBezTo>
                <a:cubicBezTo>
                  <a:pt x="138" y="165"/>
                  <a:pt x="137" y="174"/>
                  <a:pt x="135" y="180"/>
                </a:cubicBezTo>
                <a:cubicBezTo>
                  <a:pt x="134" y="187"/>
                  <a:pt x="132" y="200"/>
                  <a:pt x="130" y="205"/>
                </a:cubicBezTo>
                <a:cubicBezTo>
                  <a:pt x="129" y="211"/>
                  <a:pt x="129" y="214"/>
                  <a:pt x="128" y="218"/>
                </a:cubicBezTo>
                <a:cubicBezTo>
                  <a:pt x="127" y="222"/>
                  <a:pt x="127" y="224"/>
                  <a:pt x="126" y="228"/>
                </a:cubicBezTo>
                <a:cubicBezTo>
                  <a:pt x="126" y="232"/>
                  <a:pt x="126" y="232"/>
                  <a:pt x="125" y="237"/>
                </a:cubicBezTo>
                <a:cubicBezTo>
                  <a:pt x="124" y="242"/>
                  <a:pt x="124" y="248"/>
                  <a:pt x="123" y="252"/>
                </a:cubicBezTo>
                <a:cubicBezTo>
                  <a:pt x="123" y="256"/>
                  <a:pt x="122" y="259"/>
                  <a:pt x="122" y="261"/>
                </a:cubicBezTo>
                <a:cubicBezTo>
                  <a:pt x="122" y="262"/>
                  <a:pt x="122" y="264"/>
                  <a:pt x="121" y="265"/>
                </a:cubicBezTo>
                <a:cubicBezTo>
                  <a:pt x="121" y="266"/>
                  <a:pt x="121" y="268"/>
                  <a:pt x="120" y="269"/>
                </a:cubicBezTo>
                <a:cubicBezTo>
                  <a:pt x="120" y="272"/>
                  <a:pt x="119" y="274"/>
                  <a:pt x="119" y="275"/>
                </a:cubicBezTo>
                <a:cubicBezTo>
                  <a:pt x="119" y="275"/>
                  <a:pt x="119" y="275"/>
                  <a:pt x="120" y="275"/>
                </a:cubicBezTo>
                <a:cubicBezTo>
                  <a:pt x="121" y="275"/>
                  <a:pt x="122" y="275"/>
                  <a:pt x="125" y="276"/>
                </a:cubicBezTo>
                <a:cubicBezTo>
                  <a:pt x="129" y="277"/>
                  <a:pt x="134" y="278"/>
                  <a:pt x="134" y="278"/>
                </a:cubicBezTo>
                <a:cubicBezTo>
                  <a:pt x="134" y="278"/>
                  <a:pt x="134" y="279"/>
                  <a:pt x="134" y="279"/>
                </a:cubicBezTo>
                <a:cubicBezTo>
                  <a:pt x="134" y="280"/>
                  <a:pt x="134" y="280"/>
                  <a:pt x="135" y="280"/>
                </a:cubicBezTo>
                <a:cubicBezTo>
                  <a:pt x="135" y="280"/>
                  <a:pt x="136" y="280"/>
                  <a:pt x="136" y="281"/>
                </a:cubicBezTo>
                <a:cubicBezTo>
                  <a:pt x="136" y="281"/>
                  <a:pt x="135" y="281"/>
                  <a:pt x="135" y="282"/>
                </a:cubicBezTo>
                <a:cubicBezTo>
                  <a:pt x="134" y="284"/>
                  <a:pt x="134" y="284"/>
                  <a:pt x="134" y="286"/>
                </a:cubicBezTo>
                <a:cubicBezTo>
                  <a:pt x="133" y="289"/>
                  <a:pt x="133" y="290"/>
                  <a:pt x="133" y="290"/>
                </a:cubicBezTo>
                <a:cubicBezTo>
                  <a:pt x="133" y="290"/>
                  <a:pt x="132" y="291"/>
                  <a:pt x="132" y="291"/>
                </a:cubicBezTo>
                <a:cubicBezTo>
                  <a:pt x="131" y="292"/>
                  <a:pt x="131" y="292"/>
                  <a:pt x="131" y="293"/>
                </a:cubicBezTo>
                <a:cubicBezTo>
                  <a:pt x="130" y="295"/>
                  <a:pt x="128" y="298"/>
                  <a:pt x="128" y="299"/>
                </a:cubicBezTo>
                <a:cubicBezTo>
                  <a:pt x="127" y="301"/>
                  <a:pt x="127" y="301"/>
                  <a:pt x="127" y="301"/>
                </a:cubicBezTo>
                <a:cubicBezTo>
                  <a:pt x="127" y="302"/>
                  <a:pt x="127" y="302"/>
                  <a:pt x="126" y="302"/>
                </a:cubicBezTo>
                <a:cubicBezTo>
                  <a:pt x="126" y="303"/>
                  <a:pt x="126" y="304"/>
                  <a:pt x="126" y="304"/>
                </a:cubicBezTo>
                <a:cubicBezTo>
                  <a:pt x="126" y="304"/>
                  <a:pt x="119" y="300"/>
                  <a:pt x="114" y="296"/>
                </a:cubicBezTo>
                <a:cubicBezTo>
                  <a:pt x="108" y="293"/>
                  <a:pt x="103" y="290"/>
                  <a:pt x="103" y="290"/>
                </a:cubicBezTo>
                <a:cubicBezTo>
                  <a:pt x="103" y="290"/>
                  <a:pt x="103" y="289"/>
                  <a:pt x="103" y="288"/>
                </a:cubicBezTo>
                <a:cubicBezTo>
                  <a:pt x="103" y="288"/>
                  <a:pt x="102" y="287"/>
                  <a:pt x="101" y="287"/>
                </a:cubicBezTo>
                <a:cubicBezTo>
                  <a:pt x="100" y="286"/>
                  <a:pt x="99" y="285"/>
                  <a:pt x="98" y="285"/>
                </a:cubicBezTo>
                <a:cubicBezTo>
                  <a:pt x="97" y="284"/>
                  <a:pt x="96" y="284"/>
                  <a:pt x="95" y="284"/>
                </a:cubicBezTo>
                <a:cubicBezTo>
                  <a:pt x="95" y="284"/>
                  <a:pt x="94" y="284"/>
                  <a:pt x="94" y="284"/>
                </a:cubicBezTo>
                <a:cubicBezTo>
                  <a:pt x="93" y="284"/>
                  <a:pt x="91" y="282"/>
                  <a:pt x="88" y="280"/>
                </a:cubicBezTo>
                <a:cubicBezTo>
                  <a:pt x="84" y="278"/>
                  <a:pt x="84" y="278"/>
                  <a:pt x="82" y="277"/>
                </a:cubicBezTo>
                <a:cubicBezTo>
                  <a:pt x="81" y="276"/>
                  <a:pt x="80" y="275"/>
                  <a:pt x="80" y="274"/>
                </a:cubicBezTo>
                <a:cubicBezTo>
                  <a:pt x="79" y="273"/>
                  <a:pt x="77" y="274"/>
                  <a:pt x="77" y="274"/>
                </a:cubicBezTo>
                <a:cubicBezTo>
                  <a:pt x="76" y="274"/>
                  <a:pt x="75" y="274"/>
                  <a:pt x="75" y="275"/>
                </a:cubicBezTo>
                <a:cubicBezTo>
                  <a:pt x="75" y="275"/>
                  <a:pt x="75" y="275"/>
                  <a:pt x="73" y="275"/>
                </a:cubicBezTo>
                <a:cubicBezTo>
                  <a:pt x="72" y="275"/>
                  <a:pt x="72" y="275"/>
                  <a:pt x="71" y="275"/>
                </a:cubicBezTo>
                <a:cubicBezTo>
                  <a:pt x="70" y="275"/>
                  <a:pt x="69" y="274"/>
                  <a:pt x="68" y="274"/>
                </a:cubicBezTo>
                <a:cubicBezTo>
                  <a:pt x="67" y="274"/>
                  <a:pt x="67" y="274"/>
                  <a:pt x="66" y="274"/>
                </a:cubicBezTo>
                <a:cubicBezTo>
                  <a:pt x="65" y="274"/>
                  <a:pt x="65" y="276"/>
                  <a:pt x="65" y="276"/>
                </a:cubicBezTo>
                <a:cubicBezTo>
                  <a:pt x="64" y="277"/>
                  <a:pt x="64" y="278"/>
                  <a:pt x="64" y="279"/>
                </a:cubicBezTo>
                <a:cubicBezTo>
                  <a:pt x="63" y="280"/>
                  <a:pt x="63" y="281"/>
                  <a:pt x="63" y="281"/>
                </a:cubicBezTo>
                <a:cubicBezTo>
                  <a:pt x="63" y="281"/>
                  <a:pt x="55" y="296"/>
                  <a:pt x="44" y="314"/>
                </a:cubicBezTo>
                <a:cubicBezTo>
                  <a:pt x="39" y="325"/>
                  <a:pt x="33" y="336"/>
                  <a:pt x="27" y="346"/>
                </a:cubicBezTo>
                <a:cubicBezTo>
                  <a:pt x="15" y="369"/>
                  <a:pt x="5" y="388"/>
                  <a:pt x="5" y="388"/>
                </a:cubicBezTo>
                <a:cubicBezTo>
                  <a:pt x="5" y="388"/>
                  <a:pt x="4" y="388"/>
                  <a:pt x="4" y="388"/>
                </a:cubicBezTo>
                <a:cubicBezTo>
                  <a:pt x="3" y="388"/>
                  <a:pt x="3" y="389"/>
                  <a:pt x="3" y="390"/>
                </a:cubicBezTo>
                <a:cubicBezTo>
                  <a:pt x="3" y="391"/>
                  <a:pt x="2" y="391"/>
                  <a:pt x="2" y="391"/>
                </a:cubicBezTo>
                <a:cubicBezTo>
                  <a:pt x="1" y="392"/>
                  <a:pt x="0" y="393"/>
                  <a:pt x="1" y="394"/>
                </a:cubicBezTo>
                <a:cubicBezTo>
                  <a:pt x="1" y="396"/>
                  <a:pt x="3" y="396"/>
                  <a:pt x="4" y="397"/>
                </a:cubicBezTo>
                <a:close/>
                <a:moveTo>
                  <a:pt x="132" y="307"/>
                </a:moveTo>
                <a:cubicBezTo>
                  <a:pt x="132" y="307"/>
                  <a:pt x="132" y="306"/>
                  <a:pt x="132" y="306"/>
                </a:cubicBezTo>
                <a:cubicBezTo>
                  <a:pt x="133" y="305"/>
                  <a:pt x="133" y="304"/>
                  <a:pt x="134" y="303"/>
                </a:cubicBezTo>
                <a:cubicBezTo>
                  <a:pt x="134" y="302"/>
                  <a:pt x="135" y="301"/>
                  <a:pt x="135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300"/>
                  <a:pt x="136" y="300"/>
                  <a:pt x="136" y="301"/>
                </a:cubicBezTo>
                <a:cubicBezTo>
                  <a:pt x="136" y="302"/>
                  <a:pt x="136" y="302"/>
                  <a:pt x="137" y="303"/>
                </a:cubicBezTo>
                <a:cubicBezTo>
                  <a:pt x="138" y="304"/>
                  <a:pt x="139" y="304"/>
                  <a:pt x="139" y="304"/>
                </a:cubicBezTo>
                <a:cubicBezTo>
                  <a:pt x="139" y="304"/>
                  <a:pt x="140" y="305"/>
                  <a:pt x="141" y="305"/>
                </a:cubicBezTo>
                <a:cubicBezTo>
                  <a:pt x="141" y="306"/>
                  <a:pt x="141" y="306"/>
                  <a:pt x="142" y="306"/>
                </a:cubicBezTo>
                <a:cubicBezTo>
                  <a:pt x="142" y="305"/>
                  <a:pt x="143" y="305"/>
                  <a:pt x="143" y="305"/>
                </a:cubicBezTo>
                <a:cubicBezTo>
                  <a:pt x="143" y="305"/>
                  <a:pt x="142" y="307"/>
                  <a:pt x="144" y="308"/>
                </a:cubicBezTo>
                <a:cubicBezTo>
                  <a:pt x="145" y="309"/>
                  <a:pt x="145" y="309"/>
                  <a:pt x="146" y="309"/>
                </a:cubicBezTo>
                <a:cubicBezTo>
                  <a:pt x="148" y="310"/>
                  <a:pt x="148" y="310"/>
                  <a:pt x="148" y="309"/>
                </a:cubicBezTo>
                <a:cubicBezTo>
                  <a:pt x="149" y="309"/>
                  <a:pt x="149" y="309"/>
                  <a:pt x="149" y="309"/>
                </a:cubicBezTo>
                <a:cubicBezTo>
                  <a:pt x="149" y="309"/>
                  <a:pt x="149" y="311"/>
                  <a:pt x="150" y="312"/>
                </a:cubicBezTo>
                <a:cubicBezTo>
                  <a:pt x="151" y="313"/>
                  <a:pt x="152" y="313"/>
                  <a:pt x="153" y="314"/>
                </a:cubicBezTo>
                <a:cubicBezTo>
                  <a:pt x="154" y="314"/>
                  <a:pt x="155" y="314"/>
                  <a:pt x="155" y="313"/>
                </a:cubicBezTo>
                <a:cubicBezTo>
                  <a:pt x="156" y="313"/>
                  <a:pt x="156" y="313"/>
                  <a:pt x="156" y="313"/>
                </a:cubicBezTo>
                <a:cubicBezTo>
                  <a:pt x="156" y="313"/>
                  <a:pt x="156" y="316"/>
                  <a:pt x="157" y="316"/>
                </a:cubicBezTo>
                <a:cubicBezTo>
                  <a:pt x="157" y="317"/>
                  <a:pt x="158" y="317"/>
                  <a:pt x="159" y="318"/>
                </a:cubicBezTo>
                <a:cubicBezTo>
                  <a:pt x="160" y="318"/>
                  <a:pt x="161" y="318"/>
                  <a:pt x="162" y="317"/>
                </a:cubicBezTo>
                <a:cubicBezTo>
                  <a:pt x="163" y="317"/>
                  <a:pt x="163" y="317"/>
                  <a:pt x="164" y="316"/>
                </a:cubicBezTo>
                <a:cubicBezTo>
                  <a:pt x="164" y="316"/>
                  <a:pt x="165" y="316"/>
                  <a:pt x="165" y="316"/>
                </a:cubicBezTo>
                <a:cubicBezTo>
                  <a:pt x="165" y="316"/>
                  <a:pt x="165" y="317"/>
                  <a:pt x="164" y="319"/>
                </a:cubicBezTo>
                <a:cubicBezTo>
                  <a:pt x="163" y="321"/>
                  <a:pt x="162" y="323"/>
                  <a:pt x="162" y="323"/>
                </a:cubicBezTo>
                <a:cubicBezTo>
                  <a:pt x="162" y="323"/>
                  <a:pt x="162" y="322"/>
                  <a:pt x="161" y="323"/>
                </a:cubicBezTo>
                <a:cubicBezTo>
                  <a:pt x="161" y="323"/>
                  <a:pt x="160" y="324"/>
                  <a:pt x="160" y="324"/>
                </a:cubicBezTo>
                <a:cubicBezTo>
                  <a:pt x="160" y="324"/>
                  <a:pt x="160" y="324"/>
                  <a:pt x="160" y="324"/>
                </a:cubicBezTo>
                <a:cubicBezTo>
                  <a:pt x="160" y="324"/>
                  <a:pt x="156" y="322"/>
                  <a:pt x="152" y="320"/>
                </a:cubicBezTo>
                <a:cubicBezTo>
                  <a:pt x="148" y="317"/>
                  <a:pt x="132" y="307"/>
                  <a:pt x="132" y="307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>
          <a:xfrm>
            <a:off x="5616189" y="-25459"/>
            <a:ext cx="4212036" cy="52369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274" marR="2510" defTabSz="685673" eaLnBrk="0" fontAlgn="base" hangingPunct="0">
              <a:spcAft>
                <a:spcPct val="0"/>
              </a:spcAft>
              <a:defRPr/>
            </a:pP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 (Заголовки)"/>
              </a:rPr>
              <a:t>Инвестиционное предложение</a:t>
            </a:r>
            <a:endParaRPr lang="ru-RU" sz="600" dirty="0">
              <a:solidFill>
                <a:schemeClr val="bg1">
                  <a:lumMod val="50000"/>
                </a:schemeClr>
              </a:solidFill>
              <a:latin typeface="Arial (Заголовки)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6" y="4364994"/>
            <a:ext cx="620131" cy="620131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77" y="3359677"/>
            <a:ext cx="628481" cy="628481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6964D9F4-6428-4BE5-9090-20DB595FF6E2}"/>
              </a:ext>
            </a:extLst>
          </p:cNvPr>
          <p:cNvSpPr/>
          <p:nvPr/>
        </p:nvSpPr>
        <p:spPr>
          <a:xfrm>
            <a:off x="4694464" y="933908"/>
            <a:ext cx="420122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В настоящее время в регионе нет функционирующей 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прачечной, 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которая 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позволила 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бы удовлетворить потребности 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государственных </a:t>
            </a:r>
            <a:r>
              <a:rPr lang="ru-RU" sz="1500" dirty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учреждений предприятий и жителей </a:t>
            </a:r>
            <a:r>
              <a:rPr lang="ru-RU" sz="1500" dirty="0" smtClean="0">
                <a:latin typeface="Arial" panose="020B0604020202020204" pitchFamily="34" charset="0"/>
                <a:ea typeface="PT Sans" panose="020B0503020203020204" pitchFamily="34" charset="-52"/>
                <a:cs typeface="Arial" panose="020B0604020202020204" pitchFamily="34" charset="0"/>
              </a:rPr>
              <a:t>региона</a:t>
            </a:r>
            <a:endParaRPr lang="ru-RU" sz="900" i="1" dirty="0">
              <a:latin typeface="Arial" panose="020B0604020202020204" pitchFamily="34" charset="0"/>
              <a:ea typeface="PT Sans" panose="020B0503020203020204" pitchFamily="34" charset="-52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606" y="3377245"/>
            <a:ext cx="4625362" cy="3063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922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828</TotalTime>
  <Words>2359</Words>
  <Application>Microsoft Office PowerPoint</Application>
  <PresentationFormat>Экран (4:3)</PresentationFormat>
  <Paragraphs>274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Invoker</dc:creator>
  <cp:lastModifiedBy>Пользователь</cp:lastModifiedBy>
  <cp:revision>62</cp:revision>
  <cp:lastPrinted>2022-02-18T07:21:51Z</cp:lastPrinted>
  <dcterms:created xsi:type="dcterms:W3CDTF">2022-02-14T11:57:44Z</dcterms:created>
  <dcterms:modified xsi:type="dcterms:W3CDTF">2025-08-26T11:38:53Z</dcterms:modified>
</cp:coreProperties>
</file>