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13"/>
  </p:notesMasterIdLst>
  <p:handoutMasterIdLst>
    <p:handoutMasterId r:id="rId14"/>
  </p:handoutMasterIdLst>
  <p:sldIdLst>
    <p:sldId id="270" r:id="rId2"/>
    <p:sldId id="354" r:id="rId3"/>
    <p:sldId id="355" r:id="rId4"/>
    <p:sldId id="347" r:id="rId5"/>
    <p:sldId id="356" r:id="rId6"/>
    <p:sldId id="360" r:id="rId7"/>
    <p:sldId id="348" r:id="rId8"/>
    <p:sldId id="357" r:id="rId9"/>
    <p:sldId id="359" r:id="rId10"/>
    <p:sldId id="361" r:id="rId11"/>
    <p:sldId id="280" r:id="rId12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>
          <p15:clr>
            <a:srgbClr val="A4A3A4"/>
          </p15:clr>
        </p15:guide>
        <p15:guide id="2" pos="21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3366CC"/>
    <a:srgbClr val="CC3300"/>
    <a:srgbClr val="0033CC"/>
    <a:srgbClr val="9E56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92" autoAdjust="0"/>
    <p:restoredTop sz="96262" autoAdjust="0"/>
  </p:normalViewPr>
  <p:slideViewPr>
    <p:cSldViewPr>
      <p:cViewPr varScale="1">
        <p:scale>
          <a:sx n="84" d="100"/>
          <a:sy n="84" d="100"/>
        </p:scale>
        <p:origin x="111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7" d="100"/>
          <a:sy n="77" d="100"/>
        </p:scale>
        <p:origin x="-1614" y="-108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FF4042-C49A-4F18-8694-D814D0D77A4D}" type="doc">
      <dgm:prSet loTypeId="urn:microsoft.com/office/officeart/2005/8/layout/chevron2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5722C6D1-74F6-412B-B5E3-25C11D998574}">
      <dgm:prSet phldrT="[Текст]"/>
      <dgm:spPr/>
      <dgm:t>
        <a:bodyPr/>
        <a:lstStyle/>
        <a:p>
          <a:endParaRPr lang="ru-RU" dirty="0"/>
        </a:p>
      </dgm:t>
    </dgm:pt>
    <dgm:pt modelId="{D09C6DE4-6319-45A4-89BC-15C3D61DCD4F}" type="parTrans" cxnId="{C2D80CC0-A01A-43DA-830B-56D8A3B10C70}">
      <dgm:prSet/>
      <dgm:spPr/>
      <dgm:t>
        <a:bodyPr/>
        <a:lstStyle/>
        <a:p>
          <a:endParaRPr lang="ru-RU"/>
        </a:p>
      </dgm:t>
    </dgm:pt>
    <dgm:pt modelId="{E8BA680B-9087-4127-BA0B-CF52EC854683}" type="sibTrans" cxnId="{C2D80CC0-A01A-43DA-830B-56D8A3B10C70}">
      <dgm:prSet/>
      <dgm:spPr/>
      <dgm:t>
        <a:bodyPr/>
        <a:lstStyle/>
        <a:p>
          <a:endParaRPr lang="ru-RU"/>
        </a:p>
      </dgm:t>
    </dgm:pt>
    <dgm:pt modelId="{6EC254C4-D5C0-4E6D-8157-38475AE5BBB0}">
      <dgm:prSet phldrT="[Текст]"/>
      <dgm:spPr/>
      <dgm:t>
        <a:bodyPr/>
        <a:lstStyle/>
        <a:p>
          <a:r>
            <a:rPr lang="ru-RU" dirty="0" smtClean="0"/>
            <a:t>оценка текущего финансового состояния предприятий и акционерных обществ по результатам анализа финансовой отчетности, расшифровок к ней, справок и других материалов, представляемых руководителями предприятий и представителями Республики Ингушетия в органах управления акционерных обществ;</a:t>
          </a:r>
          <a:endParaRPr lang="ru-RU" dirty="0"/>
        </a:p>
      </dgm:t>
    </dgm:pt>
    <dgm:pt modelId="{7FC9AE7B-03FB-4FCC-98BD-608B46C7C0E6}" type="parTrans" cxnId="{D753F6D7-3013-4A8A-A5DE-5EEF9959E678}">
      <dgm:prSet/>
      <dgm:spPr/>
      <dgm:t>
        <a:bodyPr/>
        <a:lstStyle/>
        <a:p>
          <a:endParaRPr lang="ru-RU"/>
        </a:p>
      </dgm:t>
    </dgm:pt>
    <dgm:pt modelId="{AC76F05E-0A20-4DD2-B8FC-D005E5C411E4}" type="sibTrans" cxnId="{D753F6D7-3013-4A8A-A5DE-5EEF9959E678}">
      <dgm:prSet/>
      <dgm:spPr/>
      <dgm:t>
        <a:bodyPr/>
        <a:lstStyle/>
        <a:p>
          <a:endParaRPr lang="ru-RU"/>
        </a:p>
      </dgm:t>
    </dgm:pt>
    <dgm:pt modelId="{92401D99-5223-48C0-B69D-E2B29FFB6369}">
      <dgm:prSet phldrT="[Текст]"/>
      <dgm:spPr/>
      <dgm:t>
        <a:bodyPr/>
        <a:lstStyle/>
        <a:p>
          <a:endParaRPr lang="ru-RU" dirty="0"/>
        </a:p>
      </dgm:t>
    </dgm:pt>
    <dgm:pt modelId="{BA24D846-E9D0-4CCD-B2BE-879F2EA2DF20}" type="parTrans" cxnId="{E32A37C2-EEC0-45AE-9487-5DFCB6F0FA4E}">
      <dgm:prSet/>
      <dgm:spPr/>
      <dgm:t>
        <a:bodyPr/>
        <a:lstStyle/>
        <a:p>
          <a:endParaRPr lang="ru-RU"/>
        </a:p>
      </dgm:t>
    </dgm:pt>
    <dgm:pt modelId="{7510F5C6-70DF-41D4-B236-3BE147BD9026}" type="sibTrans" cxnId="{E32A37C2-EEC0-45AE-9487-5DFCB6F0FA4E}">
      <dgm:prSet/>
      <dgm:spPr/>
      <dgm:t>
        <a:bodyPr/>
        <a:lstStyle/>
        <a:p>
          <a:endParaRPr lang="ru-RU"/>
        </a:p>
      </dgm:t>
    </dgm:pt>
    <dgm:pt modelId="{4A133348-7271-4147-B914-64885D24759B}">
      <dgm:prSet phldrT="[Текст]"/>
      <dgm:spPr/>
      <dgm:t>
        <a:bodyPr/>
        <a:lstStyle/>
        <a:p>
          <a:r>
            <a:rPr lang="ru-RU" dirty="0" smtClean="0"/>
            <a:t>оценка эффективности использования имущества предприятиями;</a:t>
          </a:r>
          <a:endParaRPr lang="ru-RU" dirty="0"/>
        </a:p>
      </dgm:t>
    </dgm:pt>
    <dgm:pt modelId="{71DA10FF-DC60-45D5-A7A7-1E33191F08B7}" type="parTrans" cxnId="{8BDE57F6-FE6B-44D3-AD34-23CC60FAE49C}">
      <dgm:prSet/>
      <dgm:spPr/>
      <dgm:t>
        <a:bodyPr/>
        <a:lstStyle/>
        <a:p>
          <a:endParaRPr lang="ru-RU"/>
        </a:p>
      </dgm:t>
    </dgm:pt>
    <dgm:pt modelId="{F95EFDD0-FE2F-4760-A8F8-14DB5BD24486}" type="sibTrans" cxnId="{8BDE57F6-FE6B-44D3-AD34-23CC60FAE49C}">
      <dgm:prSet/>
      <dgm:spPr/>
      <dgm:t>
        <a:bodyPr/>
        <a:lstStyle/>
        <a:p>
          <a:endParaRPr lang="ru-RU"/>
        </a:p>
      </dgm:t>
    </dgm:pt>
    <dgm:pt modelId="{1F1D47E1-2401-492D-BC54-54698D763834}">
      <dgm:prSet phldrT="[Текст]"/>
      <dgm:spPr/>
      <dgm:t>
        <a:bodyPr/>
        <a:lstStyle/>
        <a:p>
          <a:endParaRPr lang="ru-RU" dirty="0"/>
        </a:p>
      </dgm:t>
    </dgm:pt>
    <dgm:pt modelId="{29781F0F-DF6B-4EA3-B3E6-C45C0DB80F29}" type="parTrans" cxnId="{E43C4E2F-5379-4353-897E-49E2416467EA}">
      <dgm:prSet/>
      <dgm:spPr/>
      <dgm:t>
        <a:bodyPr/>
        <a:lstStyle/>
        <a:p>
          <a:endParaRPr lang="ru-RU"/>
        </a:p>
      </dgm:t>
    </dgm:pt>
    <dgm:pt modelId="{B7C73747-8EB1-4122-B7DD-1A594D471A1B}" type="sibTrans" cxnId="{E43C4E2F-5379-4353-897E-49E2416467EA}">
      <dgm:prSet/>
      <dgm:spPr/>
      <dgm:t>
        <a:bodyPr/>
        <a:lstStyle/>
        <a:p>
          <a:endParaRPr lang="ru-RU"/>
        </a:p>
      </dgm:t>
    </dgm:pt>
    <dgm:pt modelId="{4EC76930-1841-4687-92C7-839DAAC98F53}">
      <dgm:prSet phldrT="[Текст]"/>
      <dgm:spPr/>
      <dgm:t>
        <a:bodyPr/>
        <a:lstStyle/>
        <a:p>
          <a:r>
            <a:rPr lang="ru-RU" dirty="0" smtClean="0"/>
            <a:t>внесение предложений по совершенствованию системы управления предприятием и акционерным обществом по повышению эффективности производственно-хозяйственной и финансовой деятельности, о реорганизации предприятий, их ликвидации или продаже как имущественных комплексов, об ответственности руководителей предприятий и представителей Республики Ингушетия в органах управления акционерных обществ.</a:t>
          </a:r>
          <a:endParaRPr lang="ru-RU" dirty="0"/>
        </a:p>
      </dgm:t>
    </dgm:pt>
    <dgm:pt modelId="{D7FFD661-4F64-45E4-BCA3-9760EC92EBF0}" type="parTrans" cxnId="{261F71D2-617C-4825-B8EB-EED7D31A76A2}">
      <dgm:prSet/>
      <dgm:spPr/>
      <dgm:t>
        <a:bodyPr/>
        <a:lstStyle/>
        <a:p>
          <a:endParaRPr lang="ru-RU"/>
        </a:p>
      </dgm:t>
    </dgm:pt>
    <dgm:pt modelId="{FFB8F7A1-043E-4126-9452-2D9431513340}" type="sibTrans" cxnId="{261F71D2-617C-4825-B8EB-EED7D31A76A2}">
      <dgm:prSet/>
      <dgm:spPr/>
      <dgm:t>
        <a:bodyPr/>
        <a:lstStyle/>
        <a:p>
          <a:endParaRPr lang="ru-RU"/>
        </a:p>
      </dgm:t>
    </dgm:pt>
    <dgm:pt modelId="{CF499651-00A0-44DB-B99E-1A888C0F0E34}">
      <dgm:prSet/>
      <dgm:spPr/>
      <dgm:t>
        <a:bodyPr/>
        <a:lstStyle/>
        <a:p>
          <a:r>
            <a:rPr lang="ru-RU" dirty="0" smtClean="0"/>
            <a:t>контроль за выполнением утверждаемых государственными органами исполнительной власти показателей экономической эффективности деятельности предприятий, акционерных обществ;</a:t>
          </a:r>
        </a:p>
      </dgm:t>
    </dgm:pt>
    <dgm:pt modelId="{1E41D20B-80EE-450D-87BF-7C88DD5DD8B9}" type="parTrans" cxnId="{06CF85C2-4702-4F53-82BB-DB5293F0E2FA}">
      <dgm:prSet/>
      <dgm:spPr/>
      <dgm:t>
        <a:bodyPr/>
        <a:lstStyle/>
        <a:p>
          <a:endParaRPr lang="ru-RU"/>
        </a:p>
      </dgm:t>
    </dgm:pt>
    <dgm:pt modelId="{478578B9-FEA0-4939-B044-76855AFD7588}" type="sibTrans" cxnId="{06CF85C2-4702-4F53-82BB-DB5293F0E2FA}">
      <dgm:prSet/>
      <dgm:spPr/>
      <dgm:t>
        <a:bodyPr/>
        <a:lstStyle/>
        <a:p>
          <a:endParaRPr lang="ru-RU"/>
        </a:p>
      </dgm:t>
    </dgm:pt>
    <dgm:pt modelId="{FC88EC13-3DC0-49A2-84BF-02BEE592185C}" type="pres">
      <dgm:prSet presAssocID="{BFFF4042-C49A-4F18-8694-D814D0D77A4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77CE3AE-C756-4766-9AD8-540BB202FA4E}" type="pres">
      <dgm:prSet presAssocID="{5722C6D1-74F6-412B-B5E3-25C11D998574}" presName="composite" presStyleCnt="0"/>
      <dgm:spPr/>
    </dgm:pt>
    <dgm:pt modelId="{9C6FE637-250B-4C8F-A10B-FBB90D0F5F50}" type="pres">
      <dgm:prSet presAssocID="{5722C6D1-74F6-412B-B5E3-25C11D998574}" presName="parentText" presStyleLbl="alignNode1" presStyleIdx="0" presStyleCnt="3" custLinFactNeighborY="470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6AA629-636F-4AD1-8DDC-D0614074CACE}" type="pres">
      <dgm:prSet presAssocID="{5722C6D1-74F6-412B-B5E3-25C11D998574}" presName="descendantText" presStyleLbl="alignAcc1" presStyleIdx="0" presStyleCnt="3" custLinFactNeighborX="685" custLinFactNeighborY="-780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D44092-A83E-4D4C-905B-8636384374E7}" type="pres">
      <dgm:prSet presAssocID="{E8BA680B-9087-4127-BA0B-CF52EC854683}" presName="sp" presStyleCnt="0"/>
      <dgm:spPr/>
    </dgm:pt>
    <dgm:pt modelId="{26547418-5836-4B30-90D0-6EC5E1961EC9}" type="pres">
      <dgm:prSet presAssocID="{92401D99-5223-48C0-B69D-E2B29FFB6369}" presName="composite" presStyleCnt="0"/>
      <dgm:spPr/>
    </dgm:pt>
    <dgm:pt modelId="{F86276A2-B129-4808-B4FD-BC706DF13768}" type="pres">
      <dgm:prSet presAssocID="{92401D99-5223-48C0-B69D-E2B29FFB636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FBEA23-0D88-41E0-9FFA-004B38BC4B3D}" type="pres">
      <dgm:prSet presAssocID="{92401D99-5223-48C0-B69D-E2B29FFB636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9A6768-C138-4C60-B356-D8433C560012}" type="pres">
      <dgm:prSet presAssocID="{7510F5C6-70DF-41D4-B236-3BE147BD9026}" presName="sp" presStyleCnt="0"/>
      <dgm:spPr/>
    </dgm:pt>
    <dgm:pt modelId="{46A45059-58CD-4907-869D-CA5BFCF17062}" type="pres">
      <dgm:prSet presAssocID="{1F1D47E1-2401-492D-BC54-54698D763834}" presName="composite" presStyleCnt="0"/>
      <dgm:spPr/>
    </dgm:pt>
    <dgm:pt modelId="{5C71D435-7CDD-4B60-84FC-99BBEC1F0671}" type="pres">
      <dgm:prSet presAssocID="{1F1D47E1-2401-492D-BC54-54698D763834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EDEC07-B6EC-4F9A-B08B-8FF38092E08C}" type="pres">
      <dgm:prSet presAssocID="{1F1D47E1-2401-492D-BC54-54698D763834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BE63E6-D1B6-4A27-866A-FDE45A36E169}" type="presOf" srcId="{CF499651-00A0-44DB-B99E-1A888C0F0E34}" destId="{08FBEA23-0D88-41E0-9FFA-004B38BC4B3D}" srcOrd="0" destOrd="1" presId="urn:microsoft.com/office/officeart/2005/8/layout/chevron2"/>
    <dgm:cxn modelId="{E5FF1AB1-9C0F-45B1-9220-3A0BB6477604}" type="presOf" srcId="{1F1D47E1-2401-492D-BC54-54698D763834}" destId="{5C71D435-7CDD-4B60-84FC-99BBEC1F0671}" srcOrd="0" destOrd="0" presId="urn:microsoft.com/office/officeart/2005/8/layout/chevron2"/>
    <dgm:cxn modelId="{781895E1-5608-4BBD-9631-46A78EC3B4B4}" type="presOf" srcId="{4EC76930-1841-4687-92C7-839DAAC98F53}" destId="{DAEDEC07-B6EC-4F9A-B08B-8FF38092E08C}" srcOrd="0" destOrd="0" presId="urn:microsoft.com/office/officeart/2005/8/layout/chevron2"/>
    <dgm:cxn modelId="{D753F6D7-3013-4A8A-A5DE-5EEF9959E678}" srcId="{5722C6D1-74F6-412B-B5E3-25C11D998574}" destId="{6EC254C4-D5C0-4E6D-8157-38475AE5BBB0}" srcOrd="0" destOrd="0" parTransId="{7FC9AE7B-03FB-4FCC-98BD-608B46C7C0E6}" sibTransId="{AC76F05E-0A20-4DD2-B8FC-D005E5C411E4}"/>
    <dgm:cxn modelId="{261F71D2-617C-4825-B8EB-EED7D31A76A2}" srcId="{1F1D47E1-2401-492D-BC54-54698D763834}" destId="{4EC76930-1841-4687-92C7-839DAAC98F53}" srcOrd="0" destOrd="0" parTransId="{D7FFD661-4F64-45E4-BCA3-9760EC92EBF0}" sibTransId="{FFB8F7A1-043E-4126-9452-2D9431513340}"/>
    <dgm:cxn modelId="{06CF85C2-4702-4F53-82BB-DB5293F0E2FA}" srcId="{92401D99-5223-48C0-B69D-E2B29FFB6369}" destId="{CF499651-00A0-44DB-B99E-1A888C0F0E34}" srcOrd="1" destOrd="0" parTransId="{1E41D20B-80EE-450D-87BF-7C88DD5DD8B9}" sibTransId="{478578B9-FEA0-4939-B044-76855AFD7588}"/>
    <dgm:cxn modelId="{8BDE57F6-FE6B-44D3-AD34-23CC60FAE49C}" srcId="{92401D99-5223-48C0-B69D-E2B29FFB6369}" destId="{4A133348-7271-4147-B914-64885D24759B}" srcOrd="0" destOrd="0" parTransId="{71DA10FF-DC60-45D5-A7A7-1E33191F08B7}" sibTransId="{F95EFDD0-FE2F-4760-A8F8-14DB5BD24486}"/>
    <dgm:cxn modelId="{0261592A-A843-4C9F-A149-C95300EBA499}" type="presOf" srcId="{BFFF4042-C49A-4F18-8694-D814D0D77A4D}" destId="{FC88EC13-3DC0-49A2-84BF-02BEE592185C}" srcOrd="0" destOrd="0" presId="urn:microsoft.com/office/officeart/2005/8/layout/chevron2"/>
    <dgm:cxn modelId="{73FB2C47-F0D8-464D-9ED2-0793DD98BA79}" type="presOf" srcId="{5722C6D1-74F6-412B-B5E3-25C11D998574}" destId="{9C6FE637-250B-4C8F-A10B-FBB90D0F5F50}" srcOrd="0" destOrd="0" presId="urn:microsoft.com/office/officeart/2005/8/layout/chevron2"/>
    <dgm:cxn modelId="{E334C301-2440-4EA4-B9B8-675B2D6964B3}" type="presOf" srcId="{6EC254C4-D5C0-4E6D-8157-38475AE5BBB0}" destId="{516AA629-636F-4AD1-8DDC-D0614074CACE}" srcOrd="0" destOrd="0" presId="urn:microsoft.com/office/officeart/2005/8/layout/chevron2"/>
    <dgm:cxn modelId="{E43C4E2F-5379-4353-897E-49E2416467EA}" srcId="{BFFF4042-C49A-4F18-8694-D814D0D77A4D}" destId="{1F1D47E1-2401-492D-BC54-54698D763834}" srcOrd="2" destOrd="0" parTransId="{29781F0F-DF6B-4EA3-B3E6-C45C0DB80F29}" sibTransId="{B7C73747-8EB1-4122-B7DD-1A594D471A1B}"/>
    <dgm:cxn modelId="{E32A37C2-EEC0-45AE-9487-5DFCB6F0FA4E}" srcId="{BFFF4042-C49A-4F18-8694-D814D0D77A4D}" destId="{92401D99-5223-48C0-B69D-E2B29FFB6369}" srcOrd="1" destOrd="0" parTransId="{BA24D846-E9D0-4CCD-B2BE-879F2EA2DF20}" sibTransId="{7510F5C6-70DF-41D4-B236-3BE147BD9026}"/>
    <dgm:cxn modelId="{9356264B-D192-4355-A2C7-BCE01A1FF858}" type="presOf" srcId="{92401D99-5223-48C0-B69D-E2B29FFB6369}" destId="{F86276A2-B129-4808-B4FD-BC706DF13768}" srcOrd="0" destOrd="0" presId="urn:microsoft.com/office/officeart/2005/8/layout/chevron2"/>
    <dgm:cxn modelId="{F82622AE-477A-409C-9E2E-578F936A42A4}" type="presOf" srcId="{4A133348-7271-4147-B914-64885D24759B}" destId="{08FBEA23-0D88-41E0-9FFA-004B38BC4B3D}" srcOrd="0" destOrd="0" presId="urn:microsoft.com/office/officeart/2005/8/layout/chevron2"/>
    <dgm:cxn modelId="{C2D80CC0-A01A-43DA-830B-56D8A3B10C70}" srcId="{BFFF4042-C49A-4F18-8694-D814D0D77A4D}" destId="{5722C6D1-74F6-412B-B5E3-25C11D998574}" srcOrd="0" destOrd="0" parTransId="{D09C6DE4-6319-45A4-89BC-15C3D61DCD4F}" sibTransId="{E8BA680B-9087-4127-BA0B-CF52EC854683}"/>
    <dgm:cxn modelId="{6C3578E8-CABF-4B87-BE35-ED18701EFAD1}" type="presParOf" srcId="{FC88EC13-3DC0-49A2-84BF-02BEE592185C}" destId="{377CE3AE-C756-4766-9AD8-540BB202FA4E}" srcOrd="0" destOrd="0" presId="urn:microsoft.com/office/officeart/2005/8/layout/chevron2"/>
    <dgm:cxn modelId="{99DF0EDC-CE36-4144-A7E0-DEDB81569B93}" type="presParOf" srcId="{377CE3AE-C756-4766-9AD8-540BB202FA4E}" destId="{9C6FE637-250B-4C8F-A10B-FBB90D0F5F50}" srcOrd="0" destOrd="0" presId="urn:microsoft.com/office/officeart/2005/8/layout/chevron2"/>
    <dgm:cxn modelId="{C0557B5B-A940-4B8D-A4E5-B65B9C710D78}" type="presParOf" srcId="{377CE3AE-C756-4766-9AD8-540BB202FA4E}" destId="{516AA629-636F-4AD1-8DDC-D0614074CACE}" srcOrd="1" destOrd="0" presId="urn:microsoft.com/office/officeart/2005/8/layout/chevron2"/>
    <dgm:cxn modelId="{BB745068-2D8C-459B-9F14-F6E0556CD108}" type="presParOf" srcId="{FC88EC13-3DC0-49A2-84BF-02BEE592185C}" destId="{9BD44092-A83E-4D4C-905B-8636384374E7}" srcOrd="1" destOrd="0" presId="urn:microsoft.com/office/officeart/2005/8/layout/chevron2"/>
    <dgm:cxn modelId="{BA400314-91C2-4001-B39C-71A1BF0E1F44}" type="presParOf" srcId="{FC88EC13-3DC0-49A2-84BF-02BEE592185C}" destId="{26547418-5836-4B30-90D0-6EC5E1961EC9}" srcOrd="2" destOrd="0" presId="urn:microsoft.com/office/officeart/2005/8/layout/chevron2"/>
    <dgm:cxn modelId="{2E90BD11-DF8A-45B9-B03E-1689091CDD70}" type="presParOf" srcId="{26547418-5836-4B30-90D0-6EC5E1961EC9}" destId="{F86276A2-B129-4808-B4FD-BC706DF13768}" srcOrd="0" destOrd="0" presId="urn:microsoft.com/office/officeart/2005/8/layout/chevron2"/>
    <dgm:cxn modelId="{4872F5F3-22A7-45B4-9981-543451633871}" type="presParOf" srcId="{26547418-5836-4B30-90D0-6EC5E1961EC9}" destId="{08FBEA23-0D88-41E0-9FFA-004B38BC4B3D}" srcOrd="1" destOrd="0" presId="urn:microsoft.com/office/officeart/2005/8/layout/chevron2"/>
    <dgm:cxn modelId="{C8D8AB76-7B78-4CB4-801B-F76B5087B80E}" type="presParOf" srcId="{FC88EC13-3DC0-49A2-84BF-02BEE592185C}" destId="{B39A6768-C138-4C60-B356-D8433C560012}" srcOrd="3" destOrd="0" presId="urn:microsoft.com/office/officeart/2005/8/layout/chevron2"/>
    <dgm:cxn modelId="{3CB8CA27-8C10-4C8B-BC67-1B8268C6EC46}" type="presParOf" srcId="{FC88EC13-3DC0-49A2-84BF-02BEE592185C}" destId="{46A45059-58CD-4907-869D-CA5BFCF17062}" srcOrd="4" destOrd="0" presId="urn:microsoft.com/office/officeart/2005/8/layout/chevron2"/>
    <dgm:cxn modelId="{41A9DC80-7CBF-4673-A40E-5D4EC03F6507}" type="presParOf" srcId="{46A45059-58CD-4907-869D-CA5BFCF17062}" destId="{5C71D435-7CDD-4B60-84FC-99BBEC1F0671}" srcOrd="0" destOrd="0" presId="urn:microsoft.com/office/officeart/2005/8/layout/chevron2"/>
    <dgm:cxn modelId="{C8320445-5AA0-4DDB-91E4-E1930FFA50C8}" type="presParOf" srcId="{46A45059-58CD-4907-869D-CA5BFCF17062}" destId="{DAEDEC07-B6EC-4F9A-B08B-8FF38092E08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4A0343-B432-40F2-A5CF-79D7088ABF79}" type="doc">
      <dgm:prSet loTypeId="urn:microsoft.com/office/officeart/2005/8/layout/hierarchy3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D300F96F-B98E-406D-9DEA-2F5831FCF5F4}">
      <dgm:prSet phldrT="[Текст]" custT="1"/>
      <dgm:spPr/>
      <dgm:t>
        <a:bodyPr/>
        <a:lstStyle/>
        <a:p>
          <a:r>
            <a:rPr lang="ru-RU" sz="2000" dirty="0" smtClean="0"/>
            <a:t>2016 год</a:t>
          </a:r>
        </a:p>
        <a:p>
          <a:r>
            <a:rPr lang="ru-RU" sz="2000" dirty="0" smtClean="0"/>
            <a:t>47 единиц</a:t>
          </a:r>
          <a:endParaRPr lang="ru-RU" sz="2000" dirty="0"/>
        </a:p>
      </dgm:t>
    </dgm:pt>
    <dgm:pt modelId="{C724AA38-66BA-44B1-A9E2-27816258D378}" type="parTrans" cxnId="{BF329888-5368-4F46-9BD4-621F8954DAE1}">
      <dgm:prSet/>
      <dgm:spPr/>
      <dgm:t>
        <a:bodyPr/>
        <a:lstStyle/>
        <a:p>
          <a:endParaRPr lang="ru-RU"/>
        </a:p>
      </dgm:t>
    </dgm:pt>
    <dgm:pt modelId="{C3540CD1-6B03-4BAE-BBC1-88C9C4331CD0}" type="sibTrans" cxnId="{BF329888-5368-4F46-9BD4-621F8954DAE1}">
      <dgm:prSet/>
      <dgm:spPr/>
      <dgm:t>
        <a:bodyPr/>
        <a:lstStyle/>
        <a:p>
          <a:endParaRPr lang="ru-RU"/>
        </a:p>
      </dgm:t>
    </dgm:pt>
    <dgm:pt modelId="{B51A8E86-D9B4-405A-9C90-26D6E4B59A72}">
      <dgm:prSet phldrT="[Текст]" custT="1"/>
      <dgm:spPr/>
      <dgm:t>
        <a:bodyPr/>
        <a:lstStyle/>
        <a:p>
          <a:r>
            <a:rPr lang="ru-RU" sz="2000" dirty="0" smtClean="0"/>
            <a:t>30 действующих</a:t>
          </a:r>
          <a:endParaRPr lang="ru-RU" sz="2000" dirty="0"/>
        </a:p>
      </dgm:t>
    </dgm:pt>
    <dgm:pt modelId="{A79BEB29-987E-4282-8A77-6A63BB7E0C28}" type="parTrans" cxnId="{21560849-6A03-4C86-ABA6-9E26654E4CD0}">
      <dgm:prSet/>
      <dgm:spPr/>
      <dgm:t>
        <a:bodyPr/>
        <a:lstStyle/>
        <a:p>
          <a:endParaRPr lang="ru-RU"/>
        </a:p>
      </dgm:t>
    </dgm:pt>
    <dgm:pt modelId="{0CC2AB6B-24EF-45AD-9094-CFB2F57F6D4F}" type="sibTrans" cxnId="{21560849-6A03-4C86-ABA6-9E26654E4CD0}">
      <dgm:prSet/>
      <dgm:spPr/>
      <dgm:t>
        <a:bodyPr/>
        <a:lstStyle/>
        <a:p>
          <a:endParaRPr lang="ru-RU"/>
        </a:p>
      </dgm:t>
    </dgm:pt>
    <dgm:pt modelId="{5AAFB5AB-9E34-426A-B9AC-71B64C97E398}">
      <dgm:prSet phldrT="[Текст]" custT="1"/>
      <dgm:spPr/>
      <dgm:t>
        <a:bodyPr/>
        <a:lstStyle/>
        <a:p>
          <a:r>
            <a:rPr lang="ru-RU" sz="2000" dirty="0" smtClean="0"/>
            <a:t>6 на стадии банкротства</a:t>
          </a:r>
          <a:endParaRPr lang="ru-RU" sz="2000" dirty="0"/>
        </a:p>
      </dgm:t>
    </dgm:pt>
    <dgm:pt modelId="{C42FD04D-6402-4783-A61C-7A57256F6C91}" type="parTrans" cxnId="{80F24B3B-05AA-432E-8F27-DD27F8972919}">
      <dgm:prSet/>
      <dgm:spPr/>
      <dgm:t>
        <a:bodyPr/>
        <a:lstStyle/>
        <a:p>
          <a:endParaRPr lang="ru-RU"/>
        </a:p>
      </dgm:t>
    </dgm:pt>
    <dgm:pt modelId="{B7267148-739C-44CF-801C-5CDFDC9656D5}" type="sibTrans" cxnId="{80F24B3B-05AA-432E-8F27-DD27F8972919}">
      <dgm:prSet/>
      <dgm:spPr/>
      <dgm:t>
        <a:bodyPr/>
        <a:lstStyle/>
        <a:p>
          <a:endParaRPr lang="ru-RU"/>
        </a:p>
      </dgm:t>
    </dgm:pt>
    <dgm:pt modelId="{199DA8DE-566A-446A-A281-AEC7371172BB}">
      <dgm:prSet phldrT="[Текст]" custT="1"/>
      <dgm:spPr/>
      <dgm:t>
        <a:bodyPr/>
        <a:lstStyle/>
        <a:p>
          <a:r>
            <a:rPr lang="ru-RU" sz="2000" dirty="0" smtClean="0"/>
            <a:t>2017 год</a:t>
          </a:r>
        </a:p>
        <a:p>
          <a:r>
            <a:rPr lang="ru-RU" sz="2000" dirty="0" smtClean="0"/>
            <a:t>45 единиц</a:t>
          </a:r>
          <a:endParaRPr lang="ru-RU" sz="2000" dirty="0"/>
        </a:p>
      </dgm:t>
    </dgm:pt>
    <dgm:pt modelId="{1D4B608D-F1AB-46A1-A254-EC9A4272EA52}" type="parTrans" cxnId="{768DB4B4-9129-4C9B-9347-8AD01CA87F52}">
      <dgm:prSet/>
      <dgm:spPr/>
      <dgm:t>
        <a:bodyPr/>
        <a:lstStyle/>
        <a:p>
          <a:endParaRPr lang="ru-RU"/>
        </a:p>
      </dgm:t>
    </dgm:pt>
    <dgm:pt modelId="{5C133945-ADEA-4EE3-B9F6-E9D6D449125D}" type="sibTrans" cxnId="{768DB4B4-9129-4C9B-9347-8AD01CA87F52}">
      <dgm:prSet/>
      <dgm:spPr/>
      <dgm:t>
        <a:bodyPr/>
        <a:lstStyle/>
        <a:p>
          <a:endParaRPr lang="ru-RU"/>
        </a:p>
      </dgm:t>
    </dgm:pt>
    <dgm:pt modelId="{870CF22D-70A7-407B-B006-C5CB60479A51}">
      <dgm:prSet phldrT="[Текст]" custT="1"/>
      <dgm:spPr/>
      <dgm:t>
        <a:bodyPr/>
        <a:lstStyle/>
        <a:p>
          <a:r>
            <a:rPr lang="ru-RU" sz="2000" dirty="0" smtClean="0"/>
            <a:t>33 действующих</a:t>
          </a:r>
          <a:endParaRPr lang="ru-RU" sz="2000" dirty="0"/>
        </a:p>
      </dgm:t>
    </dgm:pt>
    <dgm:pt modelId="{28C5F196-2E78-4285-8B73-B8A8DC096240}" type="parTrans" cxnId="{B2BC4CDD-2331-4406-AC94-EE4F1CBE5CB4}">
      <dgm:prSet/>
      <dgm:spPr/>
      <dgm:t>
        <a:bodyPr/>
        <a:lstStyle/>
        <a:p>
          <a:endParaRPr lang="ru-RU"/>
        </a:p>
      </dgm:t>
    </dgm:pt>
    <dgm:pt modelId="{E2CA6770-2F37-42C1-96AA-DE29AE0466E9}" type="sibTrans" cxnId="{B2BC4CDD-2331-4406-AC94-EE4F1CBE5CB4}">
      <dgm:prSet/>
      <dgm:spPr/>
      <dgm:t>
        <a:bodyPr/>
        <a:lstStyle/>
        <a:p>
          <a:endParaRPr lang="ru-RU"/>
        </a:p>
      </dgm:t>
    </dgm:pt>
    <dgm:pt modelId="{EFF4475E-F3B0-4FB4-8254-4F954275A5A9}">
      <dgm:prSet phldrT="[Текст]" custT="1"/>
      <dgm:spPr/>
      <dgm:t>
        <a:bodyPr/>
        <a:lstStyle/>
        <a:p>
          <a:r>
            <a:rPr lang="ru-RU" sz="2000" dirty="0" smtClean="0"/>
            <a:t>5 на стадии банкротства</a:t>
          </a:r>
          <a:endParaRPr lang="ru-RU" sz="2000" dirty="0"/>
        </a:p>
      </dgm:t>
    </dgm:pt>
    <dgm:pt modelId="{EC3BEE4B-1847-475A-B8D0-AC9FBBD2628A}" type="parTrans" cxnId="{19A118D5-2894-4197-A008-EF0759038CCD}">
      <dgm:prSet/>
      <dgm:spPr/>
      <dgm:t>
        <a:bodyPr/>
        <a:lstStyle/>
        <a:p>
          <a:endParaRPr lang="ru-RU"/>
        </a:p>
      </dgm:t>
    </dgm:pt>
    <dgm:pt modelId="{0635EE5A-9FC7-4A21-84DF-F75ED99D7F97}" type="sibTrans" cxnId="{19A118D5-2894-4197-A008-EF0759038CCD}">
      <dgm:prSet/>
      <dgm:spPr/>
      <dgm:t>
        <a:bodyPr/>
        <a:lstStyle/>
        <a:p>
          <a:endParaRPr lang="ru-RU"/>
        </a:p>
      </dgm:t>
    </dgm:pt>
    <dgm:pt modelId="{B8B0D28E-8CF6-4BC6-B927-41040C764CCC}">
      <dgm:prSet custT="1"/>
      <dgm:spPr/>
      <dgm:t>
        <a:bodyPr/>
        <a:lstStyle/>
        <a:p>
          <a:r>
            <a:rPr lang="ru-RU" sz="2000" dirty="0" smtClean="0"/>
            <a:t>7 на стадии ликвидации</a:t>
          </a:r>
          <a:endParaRPr lang="ru-RU" sz="2000" dirty="0"/>
        </a:p>
      </dgm:t>
    </dgm:pt>
    <dgm:pt modelId="{86DED5CA-5787-488E-A81F-AF7D727E6574}" type="parTrans" cxnId="{E701AC9E-ABC8-411E-9A28-0DCDF86B436C}">
      <dgm:prSet/>
      <dgm:spPr/>
      <dgm:t>
        <a:bodyPr/>
        <a:lstStyle/>
        <a:p>
          <a:endParaRPr lang="ru-RU"/>
        </a:p>
      </dgm:t>
    </dgm:pt>
    <dgm:pt modelId="{51660DFC-2D06-4994-A1CB-B9522EE76EC2}" type="sibTrans" cxnId="{E701AC9E-ABC8-411E-9A28-0DCDF86B436C}">
      <dgm:prSet/>
      <dgm:spPr/>
      <dgm:t>
        <a:bodyPr/>
        <a:lstStyle/>
        <a:p>
          <a:endParaRPr lang="ru-RU"/>
        </a:p>
      </dgm:t>
    </dgm:pt>
    <dgm:pt modelId="{921277C2-3367-4E4B-B1AC-BEDE33308BA8}">
      <dgm:prSet custT="1"/>
      <dgm:spPr/>
      <dgm:t>
        <a:bodyPr/>
        <a:lstStyle/>
        <a:p>
          <a:r>
            <a:rPr lang="ru-RU" sz="2000" dirty="0" smtClean="0"/>
            <a:t>8 на стадии ликвидации</a:t>
          </a:r>
          <a:endParaRPr lang="ru-RU" sz="2000" dirty="0"/>
        </a:p>
      </dgm:t>
    </dgm:pt>
    <dgm:pt modelId="{6993B2B2-72E1-408F-84A1-B6D96447D0AE}" type="parTrans" cxnId="{C96A96DD-4AD0-4B6B-9C24-7BCF26E7AD94}">
      <dgm:prSet/>
      <dgm:spPr/>
      <dgm:t>
        <a:bodyPr/>
        <a:lstStyle/>
        <a:p>
          <a:endParaRPr lang="ru-RU"/>
        </a:p>
      </dgm:t>
    </dgm:pt>
    <dgm:pt modelId="{2907C0FA-F445-4ADA-B5A4-A7B64EBBD487}" type="sibTrans" cxnId="{C96A96DD-4AD0-4B6B-9C24-7BCF26E7AD94}">
      <dgm:prSet/>
      <dgm:spPr/>
      <dgm:t>
        <a:bodyPr/>
        <a:lstStyle/>
        <a:p>
          <a:endParaRPr lang="ru-RU"/>
        </a:p>
      </dgm:t>
    </dgm:pt>
    <dgm:pt modelId="{691C9D55-B945-48AD-926E-7718D8D00C79}">
      <dgm:prSet custT="1"/>
      <dgm:spPr/>
      <dgm:t>
        <a:bodyPr/>
        <a:lstStyle/>
        <a:p>
          <a:r>
            <a:rPr lang="ru-RU" sz="2000" dirty="0" smtClean="0"/>
            <a:t>3 на стадии реорганизации</a:t>
          </a:r>
          <a:endParaRPr lang="ru-RU" sz="2000" dirty="0"/>
        </a:p>
      </dgm:t>
    </dgm:pt>
    <dgm:pt modelId="{6EED410E-FA98-4A02-98C6-4C6043FD23F4}" type="parTrans" cxnId="{44F2451B-CE12-4840-B7C7-BD4332E512DE}">
      <dgm:prSet/>
      <dgm:spPr/>
      <dgm:t>
        <a:bodyPr/>
        <a:lstStyle/>
        <a:p>
          <a:endParaRPr lang="ru-RU"/>
        </a:p>
      </dgm:t>
    </dgm:pt>
    <dgm:pt modelId="{94D8A816-79EC-47C1-9606-E2948E92EA96}" type="sibTrans" cxnId="{44F2451B-CE12-4840-B7C7-BD4332E512DE}">
      <dgm:prSet/>
      <dgm:spPr/>
      <dgm:t>
        <a:bodyPr/>
        <a:lstStyle/>
        <a:p>
          <a:endParaRPr lang="ru-RU"/>
        </a:p>
      </dgm:t>
    </dgm:pt>
    <dgm:pt modelId="{4BD3F020-03D3-493B-91DE-3FD0A33940E9}" type="pres">
      <dgm:prSet presAssocID="{D84A0343-B432-40F2-A5CF-79D7088ABF79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D5412111-C29C-40DD-9F0C-04B9F5B3C678}" type="pres">
      <dgm:prSet presAssocID="{D300F96F-B98E-406D-9DEA-2F5831FCF5F4}" presName="root" presStyleCnt="0"/>
      <dgm:spPr/>
    </dgm:pt>
    <dgm:pt modelId="{7FDD9174-9498-4415-9A72-D88F5C2770E2}" type="pres">
      <dgm:prSet presAssocID="{D300F96F-B98E-406D-9DEA-2F5831FCF5F4}" presName="rootComposite" presStyleCnt="0"/>
      <dgm:spPr/>
    </dgm:pt>
    <dgm:pt modelId="{90D5FE17-DD42-4684-BE1E-FF603DDC91F4}" type="pres">
      <dgm:prSet presAssocID="{D300F96F-B98E-406D-9DEA-2F5831FCF5F4}" presName="rootText" presStyleLbl="node1" presStyleIdx="0" presStyleCnt="2" custScaleX="188146"/>
      <dgm:spPr/>
      <dgm:t>
        <a:bodyPr/>
        <a:lstStyle/>
        <a:p>
          <a:endParaRPr lang="ru-RU"/>
        </a:p>
      </dgm:t>
    </dgm:pt>
    <dgm:pt modelId="{37989374-F612-4698-9493-E6E35D7D33AB}" type="pres">
      <dgm:prSet presAssocID="{D300F96F-B98E-406D-9DEA-2F5831FCF5F4}" presName="rootConnector" presStyleLbl="node1" presStyleIdx="0" presStyleCnt="2"/>
      <dgm:spPr/>
      <dgm:t>
        <a:bodyPr/>
        <a:lstStyle/>
        <a:p>
          <a:endParaRPr lang="ru-RU"/>
        </a:p>
      </dgm:t>
    </dgm:pt>
    <dgm:pt modelId="{CF330160-37C1-4368-8B26-AF242BF07C66}" type="pres">
      <dgm:prSet presAssocID="{D300F96F-B98E-406D-9DEA-2F5831FCF5F4}" presName="childShape" presStyleCnt="0"/>
      <dgm:spPr/>
    </dgm:pt>
    <dgm:pt modelId="{2FDD2A18-8173-4F97-80E2-9E0F109C50B1}" type="pres">
      <dgm:prSet presAssocID="{A79BEB29-987E-4282-8A77-6A63BB7E0C28}" presName="Name13" presStyleLbl="parChTrans1D2" presStyleIdx="0" presStyleCnt="7"/>
      <dgm:spPr/>
      <dgm:t>
        <a:bodyPr/>
        <a:lstStyle/>
        <a:p>
          <a:endParaRPr lang="ru-RU"/>
        </a:p>
      </dgm:t>
    </dgm:pt>
    <dgm:pt modelId="{252933B8-C1CF-4BA0-A8F3-A5C76BCB3DB2}" type="pres">
      <dgm:prSet presAssocID="{B51A8E86-D9B4-405A-9C90-26D6E4B59A72}" presName="childText" presStyleLbl="bgAcc1" presStyleIdx="0" presStyleCnt="7" custScaleX="2229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E9352B-D093-4CA0-8986-8CFD09D22506}" type="pres">
      <dgm:prSet presAssocID="{C42FD04D-6402-4783-A61C-7A57256F6C91}" presName="Name13" presStyleLbl="parChTrans1D2" presStyleIdx="1" presStyleCnt="7"/>
      <dgm:spPr/>
      <dgm:t>
        <a:bodyPr/>
        <a:lstStyle/>
        <a:p>
          <a:endParaRPr lang="ru-RU"/>
        </a:p>
      </dgm:t>
    </dgm:pt>
    <dgm:pt modelId="{4AC23C98-D1A7-4734-866F-3FEA287FFA69}" type="pres">
      <dgm:prSet presAssocID="{5AAFB5AB-9E34-426A-B9AC-71B64C97E398}" presName="childText" presStyleLbl="bgAcc1" presStyleIdx="1" presStyleCnt="7" custScaleX="2229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3071CE-2D9B-47FA-A254-74E707831E27}" type="pres">
      <dgm:prSet presAssocID="{6993B2B2-72E1-408F-84A1-B6D96447D0AE}" presName="Name13" presStyleLbl="parChTrans1D2" presStyleIdx="2" presStyleCnt="7"/>
      <dgm:spPr/>
      <dgm:t>
        <a:bodyPr/>
        <a:lstStyle/>
        <a:p>
          <a:endParaRPr lang="ru-RU"/>
        </a:p>
      </dgm:t>
    </dgm:pt>
    <dgm:pt modelId="{94D3E52C-ED82-4E37-8BCE-4276952BEFB3}" type="pres">
      <dgm:prSet presAssocID="{921277C2-3367-4E4B-B1AC-BEDE33308BA8}" presName="childText" presStyleLbl="bgAcc1" presStyleIdx="2" presStyleCnt="7" custScaleX="2229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04DD3A-90FD-484B-9D73-0F2E2591B63E}" type="pres">
      <dgm:prSet presAssocID="{6EED410E-FA98-4A02-98C6-4C6043FD23F4}" presName="Name13" presStyleLbl="parChTrans1D2" presStyleIdx="3" presStyleCnt="7"/>
      <dgm:spPr/>
      <dgm:t>
        <a:bodyPr/>
        <a:lstStyle/>
        <a:p>
          <a:endParaRPr lang="ru-RU"/>
        </a:p>
      </dgm:t>
    </dgm:pt>
    <dgm:pt modelId="{467C3EBC-0983-4178-B029-2C0C7489DB35}" type="pres">
      <dgm:prSet presAssocID="{691C9D55-B945-48AD-926E-7718D8D00C79}" presName="childText" presStyleLbl="bgAcc1" presStyleIdx="3" presStyleCnt="7" custScaleX="2213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612CD7-B417-4672-9A1A-9323CEBFDAB0}" type="pres">
      <dgm:prSet presAssocID="{199DA8DE-566A-446A-A281-AEC7371172BB}" presName="root" presStyleCnt="0"/>
      <dgm:spPr/>
    </dgm:pt>
    <dgm:pt modelId="{66704360-790F-4143-A468-5DED4BBCB5D7}" type="pres">
      <dgm:prSet presAssocID="{199DA8DE-566A-446A-A281-AEC7371172BB}" presName="rootComposite" presStyleCnt="0"/>
      <dgm:spPr/>
    </dgm:pt>
    <dgm:pt modelId="{3860C3CE-D65F-4C9E-98FB-24C2F17D9364}" type="pres">
      <dgm:prSet presAssocID="{199DA8DE-566A-446A-A281-AEC7371172BB}" presName="rootText" presStyleLbl="node1" presStyleIdx="1" presStyleCnt="2" custScaleX="190906" custLinFactNeighborX="2548" custLinFactNeighborY="-4948"/>
      <dgm:spPr/>
      <dgm:t>
        <a:bodyPr/>
        <a:lstStyle/>
        <a:p>
          <a:endParaRPr lang="ru-RU"/>
        </a:p>
      </dgm:t>
    </dgm:pt>
    <dgm:pt modelId="{2A78DD0A-D8FB-4E6D-8E19-EAD61B39D594}" type="pres">
      <dgm:prSet presAssocID="{199DA8DE-566A-446A-A281-AEC7371172BB}" presName="rootConnector" presStyleLbl="node1" presStyleIdx="1" presStyleCnt="2"/>
      <dgm:spPr/>
      <dgm:t>
        <a:bodyPr/>
        <a:lstStyle/>
        <a:p>
          <a:endParaRPr lang="ru-RU"/>
        </a:p>
      </dgm:t>
    </dgm:pt>
    <dgm:pt modelId="{ECC8E06E-83B7-4225-BAC6-E77C73416C60}" type="pres">
      <dgm:prSet presAssocID="{199DA8DE-566A-446A-A281-AEC7371172BB}" presName="childShape" presStyleCnt="0"/>
      <dgm:spPr/>
    </dgm:pt>
    <dgm:pt modelId="{9AA72BC5-1940-476C-965A-D4EF7D7E2084}" type="pres">
      <dgm:prSet presAssocID="{28C5F196-2E78-4285-8B73-B8A8DC096240}" presName="Name13" presStyleLbl="parChTrans1D2" presStyleIdx="4" presStyleCnt="7"/>
      <dgm:spPr/>
      <dgm:t>
        <a:bodyPr/>
        <a:lstStyle/>
        <a:p>
          <a:endParaRPr lang="ru-RU"/>
        </a:p>
      </dgm:t>
    </dgm:pt>
    <dgm:pt modelId="{9E0FCE96-2E56-4066-AA0D-927A908D8A5D}" type="pres">
      <dgm:prSet presAssocID="{870CF22D-70A7-407B-B006-C5CB60479A51}" presName="childText" presStyleLbl="bgAcc1" presStyleIdx="4" presStyleCnt="7" custScaleX="2280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5FFAB7-A3A5-4C52-A74B-90B160F846BD}" type="pres">
      <dgm:prSet presAssocID="{EC3BEE4B-1847-475A-B8D0-AC9FBBD2628A}" presName="Name13" presStyleLbl="parChTrans1D2" presStyleIdx="5" presStyleCnt="7"/>
      <dgm:spPr/>
      <dgm:t>
        <a:bodyPr/>
        <a:lstStyle/>
        <a:p>
          <a:endParaRPr lang="ru-RU"/>
        </a:p>
      </dgm:t>
    </dgm:pt>
    <dgm:pt modelId="{8E9EFC67-D3D7-4FC4-8D65-D839E6B064A0}" type="pres">
      <dgm:prSet presAssocID="{EFF4475E-F3B0-4FB4-8254-4F954275A5A9}" presName="childText" presStyleLbl="bgAcc1" presStyleIdx="5" presStyleCnt="7" custScaleX="2280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5AC2F8-3647-4B60-99AE-716F86F049D9}" type="pres">
      <dgm:prSet presAssocID="{86DED5CA-5787-488E-A81F-AF7D727E6574}" presName="Name13" presStyleLbl="parChTrans1D2" presStyleIdx="6" presStyleCnt="7"/>
      <dgm:spPr/>
      <dgm:t>
        <a:bodyPr/>
        <a:lstStyle/>
        <a:p>
          <a:endParaRPr lang="ru-RU"/>
        </a:p>
      </dgm:t>
    </dgm:pt>
    <dgm:pt modelId="{04BBFB4F-958B-4EFB-81D7-305B4273D420}" type="pres">
      <dgm:prSet presAssocID="{B8B0D28E-8CF6-4BC6-B927-41040C764CCC}" presName="childText" presStyleLbl="bgAcc1" presStyleIdx="6" presStyleCnt="7" custScaleX="2280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F24B3B-05AA-432E-8F27-DD27F8972919}" srcId="{D300F96F-B98E-406D-9DEA-2F5831FCF5F4}" destId="{5AAFB5AB-9E34-426A-B9AC-71B64C97E398}" srcOrd="1" destOrd="0" parTransId="{C42FD04D-6402-4783-A61C-7A57256F6C91}" sibTransId="{B7267148-739C-44CF-801C-5CDFDC9656D5}"/>
    <dgm:cxn modelId="{3CF1166E-32AB-4332-A71F-BAD2C127EF18}" type="presOf" srcId="{870CF22D-70A7-407B-B006-C5CB60479A51}" destId="{9E0FCE96-2E56-4066-AA0D-927A908D8A5D}" srcOrd="0" destOrd="0" presId="urn:microsoft.com/office/officeart/2005/8/layout/hierarchy3"/>
    <dgm:cxn modelId="{0B72E33A-FFC7-470C-A733-5D655124633F}" type="presOf" srcId="{86DED5CA-5787-488E-A81F-AF7D727E6574}" destId="{615AC2F8-3647-4B60-99AE-716F86F049D9}" srcOrd="0" destOrd="0" presId="urn:microsoft.com/office/officeart/2005/8/layout/hierarchy3"/>
    <dgm:cxn modelId="{B2B0F040-9AC4-4928-B361-6D4ABCEAC57B}" type="presOf" srcId="{EFF4475E-F3B0-4FB4-8254-4F954275A5A9}" destId="{8E9EFC67-D3D7-4FC4-8D65-D839E6B064A0}" srcOrd="0" destOrd="0" presId="urn:microsoft.com/office/officeart/2005/8/layout/hierarchy3"/>
    <dgm:cxn modelId="{BF329888-5368-4F46-9BD4-621F8954DAE1}" srcId="{D84A0343-B432-40F2-A5CF-79D7088ABF79}" destId="{D300F96F-B98E-406D-9DEA-2F5831FCF5F4}" srcOrd="0" destOrd="0" parTransId="{C724AA38-66BA-44B1-A9E2-27816258D378}" sibTransId="{C3540CD1-6B03-4BAE-BBC1-88C9C4331CD0}"/>
    <dgm:cxn modelId="{E701AC9E-ABC8-411E-9A28-0DCDF86B436C}" srcId="{199DA8DE-566A-446A-A281-AEC7371172BB}" destId="{B8B0D28E-8CF6-4BC6-B927-41040C764CCC}" srcOrd="2" destOrd="0" parTransId="{86DED5CA-5787-488E-A81F-AF7D727E6574}" sibTransId="{51660DFC-2D06-4994-A1CB-B9522EE76EC2}"/>
    <dgm:cxn modelId="{B7D847B5-9324-4913-B4F0-6501CE1B6A08}" type="presOf" srcId="{D300F96F-B98E-406D-9DEA-2F5831FCF5F4}" destId="{37989374-F612-4698-9493-E6E35D7D33AB}" srcOrd="1" destOrd="0" presId="urn:microsoft.com/office/officeart/2005/8/layout/hierarchy3"/>
    <dgm:cxn modelId="{3EF4D82D-4BB4-4D9F-9778-3C47F020415E}" type="presOf" srcId="{28C5F196-2E78-4285-8B73-B8A8DC096240}" destId="{9AA72BC5-1940-476C-965A-D4EF7D7E2084}" srcOrd="0" destOrd="0" presId="urn:microsoft.com/office/officeart/2005/8/layout/hierarchy3"/>
    <dgm:cxn modelId="{21560849-6A03-4C86-ABA6-9E26654E4CD0}" srcId="{D300F96F-B98E-406D-9DEA-2F5831FCF5F4}" destId="{B51A8E86-D9B4-405A-9C90-26D6E4B59A72}" srcOrd="0" destOrd="0" parTransId="{A79BEB29-987E-4282-8A77-6A63BB7E0C28}" sibTransId="{0CC2AB6B-24EF-45AD-9094-CFB2F57F6D4F}"/>
    <dgm:cxn modelId="{B2BC4CDD-2331-4406-AC94-EE4F1CBE5CB4}" srcId="{199DA8DE-566A-446A-A281-AEC7371172BB}" destId="{870CF22D-70A7-407B-B006-C5CB60479A51}" srcOrd="0" destOrd="0" parTransId="{28C5F196-2E78-4285-8B73-B8A8DC096240}" sibTransId="{E2CA6770-2F37-42C1-96AA-DE29AE0466E9}"/>
    <dgm:cxn modelId="{D30A734C-EE71-4495-A79C-09CB53E3D488}" type="presOf" srcId="{D84A0343-B432-40F2-A5CF-79D7088ABF79}" destId="{4BD3F020-03D3-493B-91DE-3FD0A33940E9}" srcOrd="0" destOrd="0" presId="urn:microsoft.com/office/officeart/2005/8/layout/hierarchy3"/>
    <dgm:cxn modelId="{46637630-4B67-4CFE-8DF1-D92854FFAC3B}" type="presOf" srcId="{921277C2-3367-4E4B-B1AC-BEDE33308BA8}" destId="{94D3E52C-ED82-4E37-8BCE-4276952BEFB3}" srcOrd="0" destOrd="0" presId="urn:microsoft.com/office/officeart/2005/8/layout/hierarchy3"/>
    <dgm:cxn modelId="{E199E7F2-D010-4C0E-9BA7-1931031B07F2}" type="presOf" srcId="{D300F96F-B98E-406D-9DEA-2F5831FCF5F4}" destId="{90D5FE17-DD42-4684-BE1E-FF603DDC91F4}" srcOrd="0" destOrd="0" presId="urn:microsoft.com/office/officeart/2005/8/layout/hierarchy3"/>
    <dgm:cxn modelId="{F40DF327-37DA-4CB8-BD41-5BFE194F70B0}" type="presOf" srcId="{199DA8DE-566A-446A-A281-AEC7371172BB}" destId="{2A78DD0A-D8FB-4E6D-8E19-EAD61B39D594}" srcOrd="1" destOrd="0" presId="urn:microsoft.com/office/officeart/2005/8/layout/hierarchy3"/>
    <dgm:cxn modelId="{F90C65B3-67DD-4524-806B-C55A015FD57E}" type="presOf" srcId="{B51A8E86-D9B4-405A-9C90-26D6E4B59A72}" destId="{252933B8-C1CF-4BA0-A8F3-A5C76BCB3DB2}" srcOrd="0" destOrd="0" presId="urn:microsoft.com/office/officeart/2005/8/layout/hierarchy3"/>
    <dgm:cxn modelId="{61864E21-28DA-4EEB-868B-AA491DF369CF}" type="presOf" srcId="{6993B2B2-72E1-408F-84A1-B6D96447D0AE}" destId="{1E3071CE-2D9B-47FA-A254-74E707831E27}" srcOrd="0" destOrd="0" presId="urn:microsoft.com/office/officeart/2005/8/layout/hierarchy3"/>
    <dgm:cxn modelId="{C96A96DD-4AD0-4B6B-9C24-7BCF26E7AD94}" srcId="{D300F96F-B98E-406D-9DEA-2F5831FCF5F4}" destId="{921277C2-3367-4E4B-B1AC-BEDE33308BA8}" srcOrd="2" destOrd="0" parTransId="{6993B2B2-72E1-408F-84A1-B6D96447D0AE}" sibTransId="{2907C0FA-F445-4ADA-B5A4-A7B64EBBD487}"/>
    <dgm:cxn modelId="{492D6739-FC5F-4E12-AD02-80DA750DA441}" type="presOf" srcId="{6EED410E-FA98-4A02-98C6-4C6043FD23F4}" destId="{7B04DD3A-90FD-484B-9D73-0F2E2591B63E}" srcOrd="0" destOrd="0" presId="urn:microsoft.com/office/officeart/2005/8/layout/hierarchy3"/>
    <dgm:cxn modelId="{86EDC2C3-445B-4963-9749-EF854F26C0DE}" type="presOf" srcId="{C42FD04D-6402-4783-A61C-7A57256F6C91}" destId="{F0E9352B-D093-4CA0-8986-8CFD09D22506}" srcOrd="0" destOrd="0" presId="urn:microsoft.com/office/officeart/2005/8/layout/hierarchy3"/>
    <dgm:cxn modelId="{19A118D5-2894-4197-A008-EF0759038CCD}" srcId="{199DA8DE-566A-446A-A281-AEC7371172BB}" destId="{EFF4475E-F3B0-4FB4-8254-4F954275A5A9}" srcOrd="1" destOrd="0" parTransId="{EC3BEE4B-1847-475A-B8D0-AC9FBBD2628A}" sibTransId="{0635EE5A-9FC7-4A21-84DF-F75ED99D7F97}"/>
    <dgm:cxn modelId="{B6441EDB-29CD-421A-A354-CCA48B6E5D83}" type="presOf" srcId="{A79BEB29-987E-4282-8A77-6A63BB7E0C28}" destId="{2FDD2A18-8173-4F97-80E2-9E0F109C50B1}" srcOrd="0" destOrd="0" presId="urn:microsoft.com/office/officeart/2005/8/layout/hierarchy3"/>
    <dgm:cxn modelId="{81845F5E-9926-4683-9DC0-154595010F5E}" type="presOf" srcId="{199DA8DE-566A-446A-A281-AEC7371172BB}" destId="{3860C3CE-D65F-4C9E-98FB-24C2F17D9364}" srcOrd="0" destOrd="0" presId="urn:microsoft.com/office/officeart/2005/8/layout/hierarchy3"/>
    <dgm:cxn modelId="{2C4AD95E-8504-4EAF-A61E-7BD6BAB6B744}" type="presOf" srcId="{5AAFB5AB-9E34-426A-B9AC-71B64C97E398}" destId="{4AC23C98-D1A7-4734-866F-3FEA287FFA69}" srcOrd="0" destOrd="0" presId="urn:microsoft.com/office/officeart/2005/8/layout/hierarchy3"/>
    <dgm:cxn modelId="{01917DE1-B102-4AEA-BC19-17A79D246D96}" type="presOf" srcId="{B8B0D28E-8CF6-4BC6-B927-41040C764CCC}" destId="{04BBFB4F-958B-4EFB-81D7-305B4273D420}" srcOrd="0" destOrd="0" presId="urn:microsoft.com/office/officeart/2005/8/layout/hierarchy3"/>
    <dgm:cxn modelId="{768DB4B4-9129-4C9B-9347-8AD01CA87F52}" srcId="{D84A0343-B432-40F2-A5CF-79D7088ABF79}" destId="{199DA8DE-566A-446A-A281-AEC7371172BB}" srcOrd="1" destOrd="0" parTransId="{1D4B608D-F1AB-46A1-A254-EC9A4272EA52}" sibTransId="{5C133945-ADEA-4EE3-B9F6-E9D6D449125D}"/>
    <dgm:cxn modelId="{44F2451B-CE12-4840-B7C7-BD4332E512DE}" srcId="{D300F96F-B98E-406D-9DEA-2F5831FCF5F4}" destId="{691C9D55-B945-48AD-926E-7718D8D00C79}" srcOrd="3" destOrd="0" parTransId="{6EED410E-FA98-4A02-98C6-4C6043FD23F4}" sibTransId="{94D8A816-79EC-47C1-9606-E2948E92EA96}"/>
    <dgm:cxn modelId="{D3423E12-BA55-4BF2-AC0C-C045FD062225}" type="presOf" srcId="{691C9D55-B945-48AD-926E-7718D8D00C79}" destId="{467C3EBC-0983-4178-B029-2C0C7489DB35}" srcOrd="0" destOrd="0" presId="urn:microsoft.com/office/officeart/2005/8/layout/hierarchy3"/>
    <dgm:cxn modelId="{784A4AD6-237A-4273-AF48-80F915D61C55}" type="presOf" srcId="{EC3BEE4B-1847-475A-B8D0-AC9FBBD2628A}" destId="{2A5FFAB7-A3A5-4C52-A74B-90B160F846BD}" srcOrd="0" destOrd="0" presId="urn:microsoft.com/office/officeart/2005/8/layout/hierarchy3"/>
    <dgm:cxn modelId="{7F61C283-3CBC-4DA2-BDAE-0F67D51487AE}" type="presParOf" srcId="{4BD3F020-03D3-493B-91DE-3FD0A33940E9}" destId="{D5412111-C29C-40DD-9F0C-04B9F5B3C678}" srcOrd="0" destOrd="0" presId="urn:microsoft.com/office/officeart/2005/8/layout/hierarchy3"/>
    <dgm:cxn modelId="{4E2BA325-D97F-4BE4-90FB-9DE7638F2391}" type="presParOf" srcId="{D5412111-C29C-40DD-9F0C-04B9F5B3C678}" destId="{7FDD9174-9498-4415-9A72-D88F5C2770E2}" srcOrd="0" destOrd="0" presId="urn:microsoft.com/office/officeart/2005/8/layout/hierarchy3"/>
    <dgm:cxn modelId="{0F52D8CF-FF61-471C-A018-03FC45891FF8}" type="presParOf" srcId="{7FDD9174-9498-4415-9A72-D88F5C2770E2}" destId="{90D5FE17-DD42-4684-BE1E-FF603DDC91F4}" srcOrd="0" destOrd="0" presId="urn:microsoft.com/office/officeart/2005/8/layout/hierarchy3"/>
    <dgm:cxn modelId="{B79B6ED9-C11B-4490-8518-034215F82AE3}" type="presParOf" srcId="{7FDD9174-9498-4415-9A72-D88F5C2770E2}" destId="{37989374-F612-4698-9493-E6E35D7D33AB}" srcOrd="1" destOrd="0" presId="urn:microsoft.com/office/officeart/2005/8/layout/hierarchy3"/>
    <dgm:cxn modelId="{D91D2923-FEC2-45F5-9A4B-6DE06DC9A31E}" type="presParOf" srcId="{D5412111-C29C-40DD-9F0C-04B9F5B3C678}" destId="{CF330160-37C1-4368-8B26-AF242BF07C66}" srcOrd="1" destOrd="0" presId="urn:microsoft.com/office/officeart/2005/8/layout/hierarchy3"/>
    <dgm:cxn modelId="{AC8A155D-4721-4132-AB6B-25CBEE2BC534}" type="presParOf" srcId="{CF330160-37C1-4368-8B26-AF242BF07C66}" destId="{2FDD2A18-8173-4F97-80E2-9E0F109C50B1}" srcOrd="0" destOrd="0" presId="urn:microsoft.com/office/officeart/2005/8/layout/hierarchy3"/>
    <dgm:cxn modelId="{10B55CAE-FA6F-465C-A458-F3A977591FAB}" type="presParOf" srcId="{CF330160-37C1-4368-8B26-AF242BF07C66}" destId="{252933B8-C1CF-4BA0-A8F3-A5C76BCB3DB2}" srcOrd="1" destOrd="0" presId="urn:microsoft.com/office/officeart/2005/8/layout/hierarchy3"/>
    <dgm:cxn modelId="{DC15F90A-B4E5-4414-BA20-911B36D088E7}" type="presParOf" srcId="{CF330160-37C1-4368-8B26-AF242BF07C66}" destId="{F0E9352B-D093-4CA0-8986-8CFD09D22506}" srcOrd="2" destOrd="0" presId="urn:microsoft.com/office/officeart/2005/8/layout/hierarchy3"/>
    <dgm:cxn modelId="{1FF9A4E5-82E5-42E1-8BFB-FEAE72175E37}" type="presParOf" srcId="{CF330160-37C1-4368-8B26-AF242BF07C66}" destId="{4AC23C98-D1A7-4734-866F-3FEA287FFA69}" srcOrd="3" destOrd="0" presId="urn:microsoft.com/office/officeart/2005/8/layout/hierarchy3"/>
    <dgm:cxn modelId="{485DA71F-3DE5-4967-BA58-91845CB6CA64}" type="presParOf" srcId="{CF330160-37C1-4368-8B26-AF242BF07C66}" destId="{1E3071CE-2D9B-47FA-A254-74E707831E27}" srcOrd="4" destOrd="0" presId="urn:microsoft.com/office/officeart/2005/8/layout/hierarchy3"/>
    <dgm:cxn modelId="{1C691B3D-ED83-4A0A-B9C4-FDBB6F2D5BC7}" type="presParOf" srcId="{CF330160-37C1-4368-8B26-AF242BF07C66}" destId="{94D3E52C-ED82-4E37-8BCE-4276952BEFB3}" srcOrd="5" destOrd="0" presId="urn:microsoft.com/office/officeart/2005/8/layout/hierarchy3"/>
    <dgm:cxn modelId="{A0D022FA-C560-4A09-9BE8-BC01AEEA26C5}" type="presParOf" srcId="{CF330160-37C1-4368-8B26-AF242BF07C66}" destId="{7B04DD3A-90FD-484B-9D73-0F2E2591B63E}" srcOrd="6" destOrd="0" presId="urn:microsoft.com/office/officeart/2005/8/layout/hierarchy3"/>
    <dgm:cxn modelId="{FF177802-40C3-4BE2-8C22-B66BB5BF6E63}" type="presParOf" srcId="{CF330160-37C1-4368-8B26-AF242BF07C66}" destId="{467C3EBC-0983-4178-B029-2C0C7489DB35}" srcOrd="7" destOrd="0" presId="urn:microsoft.com/office/officeart/2005/8/layout/hierarchy3"/>
    <dgm:cxn modelId="{3F17344A-7929-4492-8624-AAD2F0D75C0A}" type="presParOf" srcId="{4BD3F020-03D3-493B-91DE-3FD0A33940E9}" destId="{0A612CD7-B417-4672-9A1A-9323CEBFDAB0}" srcOrd="1" destOrd="0" presId="urn:microsoft.com/office/officeart/2005/8/layout/hierarchy3"/>
    <dgm:cxn modelId="{D06EA500-919C-4158-98AC-F3EC40ACE688}" type="presParOf" srcId="{0A612CD7-B417-4672-9A1A-9323CEBFDAB0}" destId="{66704360-790F-4143-A468-5DED4BBCB5D7}" srcOrd="0" destOrd="0" presId="urn:microsoft.com/office/officeart/2005/8/layout/hierarchy3"/>
    <dgm:cxn modelId="{8949A6B5-9C35-4236-8BDD-8B077E6D4E07}" type="presParOf" srcId="{66704360-790F-4143-A468-5DED4BBCB5D7}" destId="{3860C3CE-D65F-4C9E-98FB-24C2F17D9364}" srcOrd="0" destOrd="0" presId="urn:microsoft.com/office/officeart/2005/8/layout/hierarchy3"/>
    <dgm:cxn modelId="{928A4F32-2489-4E8B-994B-47A880797F48}" type="presParOf" srcId="{66704360-790F-4143-A468-5DED4BBCB5D7}" destId="{2A78DD0A-D8FB-4E6D-8E19-EAD61B39D594}" srcOrd="1" destOrd="0" presId="urn:microsoft.com/office/officeart/2005/8/layout/hierarchy3"/>
    <dgm:cxn modelId="{7E2CB7DE-9054-4619-AD3D-FB0669A2C79D}" type="presParOf" srcId="{0A612CD7-B417-4672-9A1A-9323CEBFDAB0}" destId="{ECC8E06E-83B7-4225-BAC6-E77C73416C60}" srcOrd="1" destOrd="0" presId="urn:microsoft.com/office/officeart/2005/8/layout/hierarchy3"/>
    <dgm:cxn modelId="{BC200B0B-F115-4673-947E-F5F1ED48D028}" type="presParOf" srcId="{ECC8E06E-83B7-4225-BAC6-E77C73416C60}" destId="{9AA72BC5-1940-476C-965A-D4EF7D7E2084}" srcOrd="0" destOrd="0" presId="urn:microsoft.com/office/officeart/2005/8/layout/hierarchy3"/>
    <dgm:cxn modelId="{A99DDD9C-9216-404A-8B7B-E774D2381C36}" type="presParOf" srcId="{ECC8E06E-83B7-4225-BAC6-E77C73416C60}" destId="{9E0FCE96-2E56-4066-AA0D-927A908D8A5D}" srcOrd="1" destOrd="0" presId="urn:microsoft.com/office/officeart/2005/8/layout/hierarchy3"/>
    <dgm:cxn modelId="{570CE85D-82E9-49C4-89BD-22F78402684F}" type="presParOf" srcId="{ECC8E06E-83B7-4225-BAC6-E77C73416C60}" destId="{2A5FFAB7-A3A5-4C52-A74B-90B160F846BD}" srcOrd="2" destOrd="0" presId="urn:microsoft.com/office/officeart/2005/8/layout/hierarchy3"/>
    <dgm:cxn modelId="{FA3B4698-8103-4CCD-B7D4-99E5E8935973}" type="presParOf" srcId="{ECC8E06E-83B7-4225-BAC6-E77C73416C60}" destId="{8E9EFC67-D3D7-4FC4-8D65-D839E6B064A0}" srcOrd="3" destOrd="0" presId="urn:microsoft.com/office/officeart/2005/8/layout/hierarchy3"/>
    <dgm:cxn modelId="{4648C3C6-B5EF-4936-9E29-232A55CE426D}" type="presParOf" srcId="{ECC8E06E-83B7-4225-BAC6-E77C73416C60}" destId="{615AC2F8-3647-4B60-99AE-716F86F049D9}" srcOrd="4" destOrd="0" presId="urn:microsoft.com/office/officeart/2005/8/layout/hierarchy3"/>
    <dgm:cxn modelId="{B78E8427-99C6-4EA6-8DFE-2A8A329F1191}" type="presParOf" srcId="{ECC8E06E-83B7-4225-BAC6-E77C73416C60}" destId="{04BBFB4F-958B-4EFB-81D7-305B4273D420}" srcOrd="5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34FAB02-FD29-44CB-9E93-497FCE10C6AD}" type="doc">
      <dgm:prSet loTypeId="urn:microsoft.com/office/officeart/2005/8/layout/chevron2" loCatId="list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3E68674A-E768-4D08-A958-99AAC4460E72}">
      <dgm:prSet phldrT="[Текст]"/>
      <dgm:spPr/>
      <dgm:t>
        <a:bodyPr/>
        <a:lstStyle/>
        <a:p>
          <a:r>
            <a:rPr lang="ru-RU" dirty="0" smtClean="0"/>
            <a:t>15</a:t>
          </a:r>
          <a:endParaRPr lang="ru-RU" dirty="0"/>
        </a:p>
      </dgm:t>
    </dgm:pt>
    <dgm:pt modelId="{3EB98069-66C6-4FE1-9F7F-D2B2390CAD2B}" type="parTrans" cxnId="{34032B5D-0143-497B-A321-8EA8440EEB03}">
      <dgm:prSet/>
      <dgm:spPr/>
      <dgm:t>
        <a:bodyPr/>
        <a:lstStyle/>
        <a:p>
          <a:endParaRPr lang="ru-RU"/>
        </a:p>
      </dgm:t>
    </dgm:pt>
    <dgm:pt modelId="{4D9121AB-B752-4310-BC73-0D9FA2BC7406}" type="sibTrans" cxnId="{34032B5D-0143-497B-A321-8EA8440EEB03}">
      <dgm:prSet/>
      <dgm:spPr/>
      <dgm:t>
        <a:bodyPr/>
        <a:lstStyle/>
        <a:p>
          <a:endParaRPr lang="ru-RU"/>
        </a:p>
      </dgm:t>
    </dgm:pt>
    <dgm:pt modelId="{98DDE5E9-3721-493A-BB69-25E992FE3D62}">
      <dgm:prSet phldrT="[Текст]" custT="1"/>
      <dgm:spPr/>
      <dgm:t>
        <a:bodyPr/>
        <a:lstStyle/>
        <a:p>
          <a:r>
            <a:rPr lang="ru-RU" sz="2000" dirty="0" smtClean="0"/>
            <a:t>Министерства сельского хозяйства и продовольствия Республики Ингушетия</a:t>
          </a:r>
          <a:endParaRPr lang="ru-RU" sz="2000" dirty="0"/>
        </a:p>
      </dgm:t>
    </dgm:pt>
    <dgm:pt modelId="{658E16BF-5163-4D67-9364-C99392E68D54}" type="parTrans" cxnId="{AA4DF01B-18F0-439C-9AA1-0F82A43BEA5C}">
      <dgm:prSet/>
      <dgm:spPr/>
      <dgm:t>
        <a:bodyPr/>
        <a:lstStyle/>
        <a:p>
          <a:endParaRPr lang="ru-RU"/>
        </a:p>
      </dgm:t>
    </dgm:pt>
    <dgm:pt modelId="{7435E50F-6CF3-4B63-9F69-4043CE5BF4CA}" type="sibTrans" cxnId="{AA4DF01B-18F0-439C-9AA1-0F82A43BEA5C}">
      <dgm:prSet/>
      <dgm:spPr/>
      <dgm:t>
        <a:bodyPr/>
        <a:lstStyle/>
        <a:p>
          <a:endParaRPr lang="ru-RU"/>
        </a:p>
      </dgm:t>
    </dgm:pt>
    <dgm:pt modelId="{D27BBAC0-00EF-4F10-84DF-0D2916A7F928}">
      <dgm:prSet phldrT="[Текст]"/>
      <dgm:spPr/>
      <dgm:t>
        <a:bodyPr/>
        <a:lstStyle/>
        <a:p>
          <a:r>
            <a:rPr lang="ru-RU" dirty="0" smtClean="0"/>
            <a:t>7</a:t>
          </a:r>
          <a:endParaRPr lang="ru-RU" dirty="0"/>
        </a:p>
      </dgm:t>
    </dgm:pt>
    <dgm:pt modelId="{F46401E5-52C3-4CF0-96C4-904B960762D3}" type="parTrans" cxnId="{D42895B7-D4C4-4C1D-97F0-A28F2D7E61FF}">
      <dgm:prSet/>
      <dgm:spPr/>
      <dgm:t>
        <a:bodyPr/>
        <a:lstStyle/>
        <a:p>
          <a:endParaRPr lang="ru-RU"/>
        </a:p>
      </dgm:t>
    </dgm:pt>
    <dgm:pt modelId="{23E1080D-3A1B-4EE5-8BBE-7EDD5D4D4317}" type="sibTrans" cxnId="{D42895B7-D4C4-4C1D-97F0-A28F2D7E61FF}">
      <dgm:prSet/>
      <dgm:spPr/>
      <dgm:t>
        <a:bodyPr/>
        <a:lstStyle/>
        <a:p>
          <a:endParaRPr lang="ru-RU"/>
        </a:p>
      </dgm:t>
    </dgm:pt>
    <dgm:pt modelId="{994ACDF1-6AE0-4E5A-B54C-950144772DF1}">
      <dgm:prSet phldrT="[Текст]" custT="1"/>
      <dgm:spPr/>
      <dgm:t>
        <a:bodyPr/>
        <a:lstStyle/>
        <a:p>
          <a:r>
            <a:rPr lang="ru-RU" sz="2000" dirty="0" smtClean="0"/>
            <a:t>Министерства строительства Республики Ингушетия</a:t>
          </a:r>
          <a:endParaRPr lang="ru-RU" sz="2000" dirty="0"/>
        </a:p>
      </dgm:t>
    </dgm:pt>
    <dgm:pt modelId="{2C39ED27-F155-4C5D-895C-9D393708B78E}" type="parTrans" cxnId="{591F3117-C982-4FF2-B75E-FAB2345B18C8}">
      <dgm:prSet/>
      <dgm:spPr/>
      <dgm:t>
        <a:bodyPr/>
        <a:lstStyle/>
        <a:p>
          <a:endParaRPr lang="ru-RU"/>
        </a:p>
      </dgm:t>
    </dgm:pt>
    <dgm:pt modelId="{08C03737-29B1-4FEF-997A-7F54D9E62B4B}" type="sibTrans" cxnId="{591F3117-C982-4FF2-B75E-FAB2345B18C8}">
      <dgm:prSet/>
      <dgm:spPr/>
      <dgm:t>
        <a:bodyPr/>
        <a:lstStyle/>
        <a:p>
          <a:endParaRPr lang="ru-RU"/>
        </a:p>
      </dgm:t>
    </dgm:pt>
    <dgm:pt modelId="{E04A1366-2A4F-4E5B-AFD0-1A66BB7F2884}">
      <dgm:prSet phldrT="[Текст]"/>
      <dgm:spPr/>
      <dgm:t>
        <a:bodyPr/>
        <a:lstStyle/>
        <a:p>
          <a:r>
            <a:rPr lang="ru-RU" dirty="0" smtClean="0"/>
            <a:t>5</a:t>
          </a:r>
          <a:endParaRPr lang="ru-RU" dirty="0"/>
        </a:p>
      </dgm:t>
    </dgm:pt>
    <dgm:pt modelId="{38E1CF67-A291-4DE3-A658-179265F02370}" type="parTrans" cxnId="{AB31198D-752B-4DD6-BC85-797905DDF9C3}">
      <dgm:prSet/>
      <dgm:spPr/>
      <dgm:t>
        <a:bodyPr/>
        <a:lstStyle/>
        <a:p>
          <a:endParaRPr lang="ru-RU"/>
        </a:p>
      </dgm:t>
    </dgm:pt>
    <dgm:pt modelId="{B9B62802-0539-44F7-95BB-FD750AD3B06A}" type="sibTrans" cxnId="{AB31198D-752B-4DD6-BC85-797905DDF9C3}">
      <dgm:prSet/>
      <dgm:spPr/>
      <dgm:t>
        <a:bodyPr/>
        <a:lstStyle/>
        <a:p>
          <a:endParaRPr lang="ru-RU"/>
        </a:p>
      </dgm:t>
    </dgm:pt>
    <dgm:pt modelId="{76D52C79-7FED-4BE7-9A75-4390903B1438}">
      <dgm:prSet phldrT="[Текст]" custT="1"/>
      <dgm:spPr/>
      <dgm:t>
        <a:bodyPr/>
        <a:lstStyle/>
        <a:p>
          <a:r>
            <a:rPr lang="ru-RU" sz="2000" dirty="0" smtClean="0"/>
            <a:t>Комитета промышленности, транспорта и связи Республики Ингушетия</a:t>
          </a:r>
          <a:endParaRPr lang="ru-RU" sz="2000" dirty="0"/>
        </a:p>
      </dgm:t>
    </dgm:pt>
    <dgm:pt modelId="{8E249E2F-5CFD-4F46-9817-8F1B941F103C}" type="parTrans" cxnId="{690DB68D-972F-42F5-A836-915115F76089}">
      <dgm:prSet/>
      <dgm:spPr/>
      <dgm:t>
        <a:bodyPr/>
        <a:lstStyle/>
        <a:p>
          <a:endParaRPr lang="ru-RU"/>
        </a:p>
      </dgm:t>
    </dgm:pt>
    <dgm:pt modelId="{A7352BBF-2141-4CE0-8D2B-B0C1B7A96498}" type="sibTrans" cxnId="{690DB68D-972F-42F5-A836-915115F76089}">
      <dgm:prSet/>
      <dgm:spPr/>
      <dgm:t>
        <a:bodyPr/>
        <a:lstStyle/>
        <a:p>
          <a:endParaRPr lang="ru-RU"/>
        </a:p>
      </dgm:t>
    </dgm:pt>
    <dgm:pt modelId="{45AB9B32-F3B1-4367-8BAE-F6DEA98DA808}">
      <dgm:prSet/>
      <dgm:spPr/>
      <dgm:t>
        <a:bodyPr/>
        <a:lstStyle/>
        <a:p>
          <a:r>
            <a:rPr lang="ru-RU" dirty="0" smtClean="0"/>
            <a:t>4</a:t>
          </a:r>
          <a:endParaRPr lang="ru-RU" dirty="0"/>
        </a:p>
      </dgm:t>
    </dgm:pt>
    <dgm:pt modelId="{A281FC14-5A4D-4268-B715-D36DDA71C3E5}" type="parTrans" cxnId="{BE0F7332-2797-4BCF-93A9-24E27C72E2AB}">
      <dgm:prSet/>
      <dgm:spPr/>
      <dgm:t>
        <a:bodyPr/>
        <a:lstStyle/>
        <a:p>
          <a:endParaRPr lang="ru-RU"/>
        </a:p>
      </dgm:t>
    </dgm:pt>
    <dgm:pt modelId="{3FA299C4-5D7C-4F42-89B0-0C8D0C989935}" type="sibTrans" cxnId="{BE0F7332-2797-4BCF-93A9-24E27C72E2AB}">
      <dgm:prSet/>
      <dgm:spPr/>
      <dgm:t>
        <a:bodyPr/>
        <a:lstStyle/>
        <a:p>
          <a:endParaRPr lang="ru-RU"/>
        </a:p>
      </dgm:t>
    </dgm:pt>
    <dgm:pt modelId="{14DB6421-9EE9-4328-8809-C722E4061CF0}">
      <dgm:prSet/>
      <dgm:spPr/>
      <dgm:t>
        <a:bodyPr/>
        <a:lstStyle/>
        <a:p>
          <a:r>
            <a:rPr lang="ru-RU" dirty="0" smtClean="0"/>
            <a:t>2</a:t>
          </a:r>
          <a:endParaRPr lang="ru-RU" dirty="0"/>
        </a:p>
      </dgm:t>
    </dgm:pt>
    <dgm:pt modelId="{B3C4A943-674B-4D5A-BC70-FC8A302317F4}" type="parTrans" cxnId="{494BAD84-9E18-412C-A144-9DA3ACAD55D0}">
      <dgm:prSet/>
      <dgm:spPr/>
      <dgm:t>
        <a:bodyPr/>
        <a:lstStyle/>
        <a:p>
          <a:endParaRPr lang="ru-RU"/>
        </a:p>
      </dgm:t>
    </dgm:pt>
    <dgm:pt modelId="{1F050F46-F466-42E5-A487-A0804B6CC88F}" type="sibTrans" cxnId="{494BAD84-9E18-412C-A144-9DA3ACAD55D0}">
      <dgm:prSet/>
      <dgm:spPr/>
      <dgm:t>
        <a:bodyPr/>
        <a:lstStyle/>
        <a:p>
          <a:endParaRPr lang="ru-RU"/>
        </a:p>
      </dgm:t>
    </dgm:pt>
    <dgm:pt modelId="{6C1B14F2-CAF6-4481-B385-FEC6C6C2194D}">
      <dgm:prSet custT="1"/>
      <dgm:spPr/>
      <dgm:t>
        <a:bodyPr/>
        <a:lstStyle/>
        <a:p>
          <a:r>
            <a:rPr lang="ru-RU" sz="2000" dirty="0" smtClean="0"/>
            <a:t>Государственного управления автомобильных дорог Республики Ингушетия</a:t>
          </a:r>
          <a:endParaRPr lang="ru-RU" sz="2000" dirty="0"/>
        </a:p>
      </dgm:t>
    </dgm:pt>
    <dgm:pt modelId="{4A837BF8-8054-4E42-861C-D0B5A6D0DBC8}" type="parTrans" cxnId="{DCAF73C7-04F0-4794-8B14-49A3FB10B924}">
      <dgm:prSet/>
      <dgm:spPr/>
      <dgm:t>
        <a:bodyPr/>
        <a:lstStyle/>
        <a:p>
          <a:endParaRPr lang="ru-RU"/>
        </a:p>
      </dgm:t>
    </dgm:pt>
    <dgm:pt modelId="{4E7E1320-16AE-46D3-93EC-962F3D550C0B}" type="sibTrans" cxnId="{DCAF73C7-04F0-4794-8B14-49A3FB10B924}">
      <dgm:prSet/>
      <dgm:spPr/>
      <dgm:t>
        <a:bodyPr/>
        <a:lstStyle/>
        <a:p>
          <a:endParaRPr lang="ru-RU"/>
        </a:p>
      </dgm:t>
    </dgm:pt>
    <dgm:pt modelId="{25E69AC0-310C-4A2D-AF7B-0B11368B5769}">
      <dgm:prSet custT="1"/>
      <dgm:spPr/>
      <dgm:t>
        <a:bodyPr/>
        <a:lstStyle/>
        <a:p>
          <a:r>
            <a:rPr lang="ru-RU" sz="2000" dirty="0" smtClean="0"/>
            <a:t>Комитета экологии Республики Ингушетия</a:t>
          </a:r>
          <a:endParaRPr lang="ru-RU" sz="2000" dirty="0"/>
        </a:p>
      </dgm:t>
    </dgm:pt>
    <dgm:pt modelId="{C98B5D69-8546-4BA9-B9A6-DD41E1FDD3BE}" type="parTrans" cxnId="{B7035EE1-BF3C-45A5-969F-507C09EC2AF0}">
      <dgm:prSet/>
      <dgm:spPr/>
      <dgm:t>
        <a:bodyPr/>
        <a:lstStyle/>
        <a:p>
          <a:endParaRPr lang="ru-RU"/>
        </a:p>
      </dgm:t>
    </dgm:pt>
    <dgm:pt modelId="{7DA090AA-65BD-4D8F-9063-D7ADB0F8B406}" type="sibTrans" cxnId="{B7035EE1-BF3C-45A5-969F-507C09EC2AF0}">
      <dgm:prSet/>
      <dgm:spPr/>
      <dgm:t>
        <a:bodyPr/>
        <a:lstStyle/>
        <a:p>
          <a:endParaRPr lang="ru-RU"/>
        </a:p>
      </dgm:t>
    </dgm:pt>
    <dgm:pt modelId="{D766F540-0F53-4019-B55F-9B964E795419}" type="pres">
      <dgm:prSet presAssocID="{434FAB02-FD29-44CB-9E93-497FCE10C6A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9ED39F-36DA-410F-9448-DB3070AEC7AC}" type="pres">
      <dgm:prSet presAssocID="{3E68674A-E768-4D08-A958-99AAC4460E72}" presName="composite" presStyleCnt="0"/>
      <dgm:spPr/>
    </dgm:pt>
    <dgm:pt modelId="{1430A631-FA10-4BB9-B84D-661E331C5E1A}" type="pres">
      <dgm:prSet presAssocID="{3E68674A-E768-4D08-A958-99AAC4460E72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4168AA-0F3B-42EE-A5BB-E14C6775C275}" type="pres">
      <dgm:prSet presAssocID="{3E68674A-E768-4D08-A958-99AAC4460E72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35DED42-B59E-40A8-944E-242C94EF86AB}" type="pres">
      <dgm:prSet presAssocID="{4D9121AB-B752-4310-BC73-0D9FA2BC7406}" presName="sp" presStyleCnt="0"/>
      <dgm:spPr/>
    </dgm:pt>
    <dgm:pt modelId="{99DB4940-F6CD-441D-B8E8-72E382A54D52}" type="pres">
      <dgm:prSet presAssocID="{D27BBAC0-00EF-4F10-84DF-0D2916A7F928}" presName="composite" presStyleCnt="0"/>
      <dgm:spPr/>
    </dgm:pt>
    <dgm:pt modelId="{AC2A09A1-1CC8-4CEA-B6E8-5AD44DE4E250}" type="pres">
      <dgm:prSet presAssocID="{D27BBAC0-00EF-4F10-84DF-0D2916A7F928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C16945-B3B7-45B6-8681-7940AA94D722}" type="pres">
      <dgm:prSet presAssocID="{D27BBAC0-00EF-4F10-84DF-0D2916A7F928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038966-D2FA-43ED-9E3E-CE74490274E0}" type="pres">
      <dgm:prSet presAssocID="{23E1080D-3A1B-4EE5-8BBE-7EDD5D4D4317}" presName="sp" presStyleCnt="0"/>
      <dgm:spPr/>
    </dgm:pt>
    <dgm:pt modelId="{6384CEBC-ACE2-405E-8B08-1448D0844957}" type="pres">
      <dgm:prSet presAssocID="{E04A1366-2A4F-4E5B-AFD0-1A66BB7F2884}" presName="composite" presStyleCnt="0"/>
      <dgm:spPr/>
    </dgm:pt>
    <dgm:pt modelId="{AAB88E50-C304-46E2-831E-6145E97A35BB}" type="pres">
      <dgm:prSet presAssocID="{E04A1366-2A4F-4E5B-AFD0-1A66BB7F2884}" presName="parentText" presStyleLbl="alignNode1" presStyleIdx="2" presStyleCnt="5" custLinFactNeighborX="2277" custLinFactNeighborY="199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6EADFB-0B8E-46A2-B8D1-D17830563804}" type="pres">
      <dgm:prSet presAssocID="{E04A1366-2A4F-4E5B-AFD0-1A66BB7F2884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EC4AFE-CF3B-44BD-A29C-4318CCBFF86F}" type="pres">
      <dgm:prSet presAssocID="{B9B62802-0539-44F7-95BB-FD750AD3B06A}" presName="sp" presStyleCnt="0"/>
      <dgm:spPr/>
    </dgm:pt>
    <dgm:pt modelId="{8943BD13-9EA8-4F69-A8B6-8E198562A739}" type="pres">
      <dgm:prSet presAssocID="{45AB9B32-F3B1-4367-8BAE-F6DEA98DA808}" presName="composite" presStyleCnt="0"/>
      <dgm:spPr/>
    </dgm:pt>
    <dgm:pt modelId="{1E96A73D-57A7-4430-B49E-7B46848AB24E}" type="pres">
      <dgm:prSet presAssocID="{45AB9B32-F3B1-4367-8BAE-F6DEA98DA808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CA5797-2B51-405F-9A80-585E7A03A9E4}" type="pres">
      <dgm:prSet presAssocID="{45AB9B32-F3B1-4367-8BAE-F6DEA98DA808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B1CA5A-E842-40B9-98E0-FE49BF34185A}" type="pres">
      <dgm:prSet presAssocID="{3FA299C4-5D7C-4F42-89B0-0C8D0C989935}" presName="sp" presStyleCnt="0"/>
      <dgm:spPr/>
    </dgm:pt>
    <dgm:pt modelId="{C7C9BD25-F714-4277-902E-CBD88A2EBDE3}" type="pres">
      <dgm:prSet presAssocID="{14DB6421-9EE9-4328-8809-C722E4061CF0}" presName="composite" presStyleCnt="0"/>
      <dgm:spPr/>
    </dgm:pt>
    <dgm:pt modelId="{D00486A4-1E56-490A-8F5C-18C2FC97BB49}" type="pres">
      <dgm:prSet presAssocID="{14DB6421-9EE9-4328-8809-C722E4061CF0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67DF6E-05D3-429D-AE63-F4822D27CC6A}" type="pres">
      <dgm:prSet presAssocID="{14DB6421-9EE9-4328-8809-C722E4061CF0}" presName="descendantText" presStyleLbl="alignAcc1" presStyleIdx="4" presStyleCnt="5" custLinFactNeighborX="738" custLinFactNeighborY="-30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110E396-1549-46B3-8800-8FB5CE63D793}" type="presOf" srcId="{25E69AC0-310C-4A2D-AF7B-0B11368B5769}" destId="{0A67DF6E-05D3-429D-AE63-F4822D27CC6A}" srcOrd="0" destOrd="0" presId="urn:microsoft.com/office/officeart/2005/8/layout/chevron2"/>
    <dgm:cxn modelId="{591F3117-C982-4FF2-B75E-FAB2345B18C8}" srcId="{D27BBAC0-00EF-4F10-84DF-0D2916A7F928}" destId="{994ACDF1-6AE0-4E5A-B54C-950144772DF1}" srcOrd="0" destOrd="0" parTransId="{2C39ED27-F155-4C5D-895C-9D393708B78E}" sibTransId="{08C03737-29B1-4FEF-997A-7F54D9E62B4B}"/>
    <dgm:cxn modelId="{EE996120-8B58-4B4A-9183-805EDF54C7BF}" type="presOf" srcId="{434FAB02-FD29-44CB-9E93-497FCE10C6AD}" destId="{D766F540-0F53-4019-B55F-9B964E795419}" srcOrd="0" destOrd="0" presId="urn:microsoft.com/office/officeart/2005/8/layout/chevron2"/>
    <dgm:cxn modelId="{68EC49D8-CCC0-480E-888E-558BACE47B4F}" type="presOf" srcId="{6C1B14F2-CAF6-4481-B385-FEC6C6C2194D}" destId="{18CA5797-2B51-405F-9A80-585E7A03A9E4}" srcOrd="0" destOrd="0" presId="urn:microsoft.com/office/officeart/2005/8/layout/chevron2"/>
    <dgm:cxn modelId="{BE0F7332-2797-4BCF-93A9-24E27C72E2AB}" srcId="{434FAB02-FD29-44CB-9E93-497FCE10C6AD}" destId="{45AB9B32-F3B1-4367-8BAE-F6DEA98DA808}" srcOrd="3" destOrd="0" parTransId="{A281FC14-5A4D-4268-B715-D36DDA71C3E5}" sibTransId="{3FA299C4-5D7C-4F42-89B0-0C8D0C989935}"/>
    <dgm:cxn modelId="{494BAD84-9E18-412C-A144-9DA3ACAD55D0}" srcId="{434FAB02-FD29-44CB-9E93-497FCE10C6AD}" destId="{14DB6421-9EE9-4328-8809-C722E4061CF0}" srcOrd="4" destOrd="0" parTransId="{B3C4A943-674B-4D5A-BC70-FC8A302317F4}" sibTransId="{1F050F46-F466-42E5-A487-A0804B6CC88F}"/>
    <dgm:cxn modelId="{E61EAC96-91E3-45B6-AB57-6429737A7D74}" type="presOf" srcId="{E04A1366-2A4F-4E5B-AFD0-1A66BB7F2884}" destId="{AAB88E50-C304-46E2-831E-6145E97A35BB}" srcOrd="0" destOrd="0" presId="urn:microsoft.com/office/officeart/2005/8/layout/chevron2"/>
    <dgm:cxn modelId="{690DB68D-972F-42F5-A836-915115F76089}" srcId="{E04A1366-2A4F-4E5B-AFD0-1A66BB7F2884}" destId="{76D52C79-7FED-4BE7-9A75-4390903B1438}" srcOrd="0" destOrd="0" parTransId="{8E249E2F-5CFD-4F46-9817-8F1B941F103C}" sibTransId="{A7352BBF-2141-4CE0-8D2B-B0C1B7A96498}"/>
    <dgm:cxn modelId="{C0C807D6-5274-415B-B0D6-9EB7CDF27C1D}" type="presOf" srcId="{994ACDF1-6AE0-4E5A-B54C-950144772DF1}" destId="{34C16945-B3B7-45B6-8681-7940AA94D722}" srcOrd="0" destOrd="0" presId="urn:microsoft.com/office/officeart/2005/8/layout/chevron2"/>
    <dgm:cxn modelId="{DCAF73C7-04F0-4794-8B14-49A3FB10B924}" srcId="{45AB9B32-F3B1-4367-8BAE-F6DEA98DA808}" destId="{6C1B14F2-CAF6-4481-B385-FEC6C6C2194D}" srcOrd="0" destOrd="0" parTransId="{4A837BF8-8054-4E42-861C-D0B5A6D0DBC8}" sibTransId="{4E7E1320-16AE-46D3-93EC-962F3D550C0B}"/>
    <dgm:cxn modelId="{77D19BC0-899F-48B0-B1CF-89D64A0004F2}" type="presOf" srcId="{14DB6421-9EE9-4328-8809-C722E4061CF0}" destId="{D00486A4-1E56-490A-8F5C-18C2FC97BB49}" srcOrd="0" destOrd="0" presId="urn:microsoft.com/office/officeart/2005/8/layout/chevron2"/>
    <dgm:cxn modelId="{D42895B7-D4C4-4C1D-97F0-A28F2D7E61FF}" srcId="{434FAB02-FD29-44CB-9E93-497FCE10C6AD}" destId="{D27BBAC0-00EF-4F10-84DF-0D2916A7F928}" srcOrd="1" destOrd="0" parTransId="{F46401E5-52C3-4CF0-96C4-904B960762D3}" sibTransId="{23E1080D-3A1B-4EE5-8BBE-7EDD5D4D4317}"/>
    <dgm:cxn modelId="{E305953A-3908-45EF-AEB5-2E7202C0AFF1}" type="presOf" srcId="{D27BBAC0-00EF-4F10-84DF-0D2916A7F928}" destId="{AC2A09A1-1CC8-4CEA-B6E8-5AD44DE4E250}" srcOrd="0" destOrd="0" presId="urn:microsoft.com/office/officeart/2005/8/layout/chevron2"/>
    <dgm:cxn modelId="{B7035EE1-BF3C-45A5-969F-507C09EC2AF0}" srcId="{14DB6421-9EE9-4328-8809-C722E4061CF0}" destId="{25E69AC0-310C-4A2D-AF7B-0B11368B5769}" srcOrd="0" destOrd="0" parTransId="{C98B5D69-8546-4BA9-B9A6-DD41E1FDD3BE}" sibTransId="{7DA090AA-65BD-4D8F-9063-D7ADB0F8B406}"/>
    <dgm:cxn modelId="{9A8742E8-6553-427A-BA59-9FD2EC27CCB9}" type="presOf" srcId="{98DDE5E9-3721-493A-BB69-25E992FE3D62}" destId="{614168AA-0F3B-42EE-A5BB-E14C6775C275}" srcOrd="0" destOrd="0" presId="urn:microsoft.com/office/officeart/2005/8/layout/chevron2"/>
    <dgm:cxn modelId="{2FC3B497-4EA0-4578-834B-54916ECD8F8B}" type="presOf" srcId="{76D52C79-7FED-4BE7-9A75-4390903B1438}" destId="{D06EADFB-0B8E-46A2-B8D1-D17830563804}" srcOrd="0" destOrd="0" presId="urn:microsoft.com/office/officeart/2005/8/layout/chevron2"/>
    <dgm:cxn modelId="{AA4DF01B-18F0-439C-9AA1-0F82A43BEA5C}" srcId="{3E68674A-E768-4D08-A958-99AAC4460E72}" destId="{98DDE5E9-3721-493A-BB69-25E992FE3D62}" srcOrd="0" destOrd="0" parTransId="{658E16BF-5163-4D67-9364-C99392E68D54}" sibTransId="{7435E50F-6CF3-4B63-9F69-4043CE5BF4CA}"/>
    <dgm:cxn modelId="{AB31198D-752B-4DD6-BC85-797905DDF9C3}" srcId="{434FAB02-FD29-44CB-9E93-497FCE10C6AD}" destId="{E04A1366-2A4F-4E5B-AFD0-1A66BB7F2884}" srcOrd="2" destOrd="0" parTransId="{38E1CF67-A291-4DE3-A658-179265F02370}" sibTransId="{B9B62802-0539-44F7-95BB-FD750AD3B06A}"/>
    <dgm:cxn modelId="{D3DC9F8A-4D9A-4AD9-813D-1317493365C9}" type="presOf" srcId="{45AB9B32-F3B1-4367-8BAE-F6DEA98DA808}" destId="{1E96A73D-57A7-4430-B49E-7B46848AB24E}" srcOrd="0" destOrd="0" presId="urn:microsoft.com/office/officeart/2005/8/layout/chevron2"/>
    <dgm:cxn modelId="{477F4D8A-7758-40B1-B231-DA2BD00BD3F0}" type="presOf" srcId="{3E68674A-E768-4D08-A958-99AAC4460E72}" destId="{1430A631-FA10-4BB9-B84D-661E331C5E1A}" srcOrd="0" destOrd="0" presId="urn:microsoft.com/office/officeart/2005/8/layout/chevron2"/>
    <dgm:cxn modelId="{34032B5D-0143-497B-A321-8EA8440EEB03}" srcId="{434FAB02-FD29-44CB-9E93-497FCE10C6AD}" destId="{3E68674A-E768-4D08-A958-99AAC4460E72}" srcOrd="0" destOrd="0" parTransId="{3EB98069-66C6-4FE1-9F7F-D2B2390CAD2B}" sibTransId="{4D9121AB-B752-4310-BC73-0D9FA2BC7406}"/>
    <dgm:cxn modelId="{0093F25B-CF64-453C-A08C-F0F18C74C87A}" type="presParOf" srcId="{D766F540-0F53-4019-B55F-9B964E795419}" destId="{EB9ED39F-36DA-410F-9448-DB3070AEC7AC}" srcOrd="0" destOrd="0" presId="urn:microsoft.com/office/officeart/2005/8/layout/chevron2"/>
    <dgm:cxn modelId="{EA9E2971-54C9-4470-B67D-7431F41FBE7C}" type="presParOf" srcId="{EB9ED39F-36DA-410F-9448-DB3070AEC7AC}" destId="{1430A631-FA10-4BB9-B84D-661E331C5E1A}" srcOrd="0" destOrd="0" presId="urn:microsoft.com/office/officeart/2005/8/layout/chevron2"/>
    <dgm:cxn modelId="{07716C38-8A32-4827-9B30-05605E3922AE}" type="presParOf" srcId="{EB9ED39F-36DA-410F-9448-DB3070AEC7AC}" destId="{614168AA-0F3B-42EE-A5BB-E14C6775C275}" srcOrd="1" destOrd="0" presId="urn:microsoft.com/office/officeart/2005/8/layout/chevron2"/>
    <dgm:cxn modelId="{E8F3BA55-33F1-4822-905B-7C0B3E54EA31}" type="presParOf" srcId="{D766F540-0F53-4019-B55F-9B964E795419}" destId="{035DED42-B59E-40A8-944E-242C94EF86AB}" srcOrd="1" destOrd="0" presId="urn:microsoft.com/office/officeart/2005/8/layout/chevron2"/>
    <dgm:cxn modelId="{B03A084C-6819-4EB3-9B3E-ADA1C4B021CC}" type="presParOf" srcId="{D766F540-0F53-4019-B55F-9B964E795419}" destId="{99DB4940-F6CD-441D-B8E8-72E382A54D52}" srcOrd="2" destOrd="0" presId="urn:microsoft.com/office/officeart/2005/8/layout/chevron2"/>
    <dgm:cxn modelId="{C7E162DD-7A66-4FF9-B349-D94769784D58}" type="presParOf" srcId="{99DB4940-F6CD-441D-B8E8-72E382A54D52}" destId="{AC2A09A1-1CC8-4CEA-B6E8-5AD44DE4E250}" srcOrd="0" destOrd="0" presId="urn:microsoft.com/office/officeart/2005/8/layout/chevron2"/>
    <dgm:cxn modelId="{95B9291B-306F-4B7C-B9B8-5C28140C438D}" type="presParOf" srcId="{99DB4940-F6CD-441D-B8E8-72E382A54D52}" destId="{34C16945-B3B7-45B6-8681-7940AA94D722}" srcOrd="1" destOrd="0" presId="urn:microsoft.com/office/officeart/2005/8/layout/chevron2"/>
    <dgm:cxn modelId="{217972C1-F2BF-49E7-998E-09411F892084}" type="presParOf" srcId="{D766F540-0F53-4019-B55F-9B964E795419}" destId="{59038966-D2FA-43ED-9E3E-CE74490274E0}" srcOrd="3" destOrd="0" presId="urn:microsoft.com/office/officeart/2005/8/layout/chevron2"/>
    <dgm:cxn modelId="{76F331D2-E567-48D8-B3CA-23DC3D5BDC1B}" type="presParOf" srcId="{D766F540-0F53-4019-B55F-9B964E795419}" destId="{6384CEBC-ACE2-405E-8B08-1448D0844957}" srcOrd="4" destOrd="0" presId="urn:microsoft.com/office/officeart/2005/8/layout/chevron2"/>
    <dgm:cxn modelId="{5270ACA7-13DB-400E-AB39-67D57BDEF42B}" type="presParOf" srcId="{6384CEBC-ACE2-405E-8B08-1448D0844957}" destId="{AAB88E50-C304-46E2-831E-6145E97A35BB}" srcOrd="0" destOrd="0" presId="urn:microsoft.com/office/officeart/2005/8/layout/chevron2"/>
    <dgm:cxn modelId="{697494AB-373E-44C5-BFA4-E6FCC48325CD}" type="presParOf" srcId="{6384CEBC-ACE2-405E-8B08-1448D0844957}" destId="{D06EADFB-0B8E-46A2-B8D1-D17830563804}" srcOrd="1" destOrd="0" presId="urn:microsoft.com/office/officeart/2005/8/layout/chevron2"/>
    <dgm:cxn modelId="{582038DF-7614-4B86-A1F1-632CB9540DFA}" type="presParOf" srcId="{D766F540-0F53-4019-B55F-9B964E795419}" destId="{76EC4AFE-CF3B-44BD-A29C-4318CCBFF86F}" srcOrd="5" destOrd="0" presId="urn:microsoft.com/office/officeart/2005/8/layout/chevron2"/>
    <dgm:cxn modelId="{17899218-165C-47AC-A13A-961DE08ED547}" type="presParOf" srcId="{D766F540-0F53-4019-B55F-9B964E795419}" destId="{8943BD13-9EA8-4F69-A8B6-8E198562A739}" srcOrd="6" destOrd="0" presId="urn:microsoft.com/office/officeart/2005/8/layout/chevron2"/>
    <dgm:cxn modelId="{6AC05299-4860-4EEF-93F8-D0DA644E1696}" type="presParOf" srcId="{8943BD13-9EA8-4F69-A8B6-8E198562A739}" destId="{1E96A73D-57A7-4430-B49E-7B46848AB24E}" srcOrd="0" destOrd="0" presId="urn:microsoft.com/office/officeart/2005/8/layout/chevron2"/>
    <dgm:cxn modelId="{54DCFCBB-21BA-46EC-B525-3B87A5A8FA5F}" type="presParOf" srcId="{8943BD13-9EA8-4F69-A8B6-8E198562A739}" destId="{18CA5797-2B51-405F-9A80-585E7A03A9E4}" srcOrd="1" destOrd="0" presId="urn:microsoft.com/office/officeart/2005/8/layout/chevron2"/>
    <dgm:cxn modelId="{B736BF82-6500-4889-9B34-A59A468496EE}" type="presParOf" srcId="{D766F540-0F53-4019-B55F-9B964E795419}" destId="{9FB1CA5A-E842-40B9-98E0-FE49BF34185A}" srcOrd="7" destOrd="0" presId="urn:microsoft.com/office/officeart/2005/8/layout/chevron2"/>
    <dgm:cxn modelId="{1167D7A5-EE3A-4E97-9FE2-0EEF40205CB5}" type="presParOf" srcId="{D766F540-0F53-4019-B55F-9B964E795419}" destId="{C7C9BD25-F714-4277-902E-CBD88A2EBDE3}" srcOrd="8" destOrd="0" presId="urn:microsoft.com/office/officeart/2005/8/layout/chevron2"/>
    <dgm:cxn modelId="{09CE9CC6-DB58-491E-A89B-D0603D13C729}" type="presParOf" srcId="{C7C9BD25-F714-4277-902E-CBD88A2EBDE3}" destId="{D00486A4-1E56-490A-8F5C-18C2FC97BB49}" srcOrd="0" destOrd="0" presId="urn:microsoft.com/office/officeart/2005/8/layout/chevron2"/>
    <dgm:cxn modelId="{B8692D94-401D-4D3F-9D19-4B0FD7EBBF3D}" type="presParOf" srcId="{C7C9BD25-F714-4277-902E-CBD88A2EBDE3}" destId="{0A67DF6E-05D3-429D-AE63-F4822D27CC6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D15AB62-810E-4F7A-A801-A86F74BF69A1}" type="doc">
      <dgm:prSet loTypeId="urn:microsoft.com/office/officeart/2005/8/layout/radial4" loCatId="relationship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D0B13A48-AE5A-4795-ACE6-826C6E7FB037}">
      <dgm:prSet phldrT="[Текст]" custT="1"/>
      <dgm:spPr/>
      <dgm:t>
        <a:bodyPr/>
        <a:lstStyle/>
        <a:p>
          <a:r>
            <a:rPr lang="ru-RU" sz="2000" dirty="0" smtClean="0"/>
            <a:t>33</a:t>
          </a:r>
        </a:p>
        <a:p>
          <a:r>
            <a:rPr lang="ru-RU" sz="2000" dirty="0" err="1" smtClean="0"/>
            <a:t>ГУПа</a:t>
          </a:r>
          <a:r>
            <a:rPr lang="ru-RU" sz="2000" dirty="0" smtClean="0"/>
            <a:t> -</a:t>
          </a:r>
        </a:p>
        <a:p>
          <a:r>
            <a:rPr lang="ru-RU" sz="2000" dirty="0" smtClean="0"/>
            <a:t>1728 человек</a:t>
          </a:r>
          <a:endParaRPr lang="ru-RU" sz="2000" dirty="0"/>
        </a:p>
      </dgm:t>
    </dgm:pt>
    <dgm:pt modelId="{3E08E2CA-A084-4E58-9555-ED55EA8AD139}" type="parTrans" cxnId="{C1FC7A40-A00A-40A4-8EEC-AF17EBE5A05E}">
      <dgm:prSet/>
      <dgm:spPr/>
      <dgm:t>
        <a:bodyPr/>
        <a:lstStyle/>
        <a:p>
          <a:endParaRPr lang="ru-RU"/>
        </a:p>
      </dgm:t>
    </dgm:pt>
    <dgm:pt modelId="{84C30115-6B3D-46C0-B912-9D521B542D5E}" type="sibTrans" cxnId="{C1FC7A40-A00A-40A4-8EEC-AF17EBE5A05E}">
      <dgm:prSet/>
      <dgm:spPr/>
      <dgm:t>
        <a:bodyPr/>
        <a:lstStyle/>
        <a:p>
          <a:endParaRPr lang="ru-RU"/>
        </a:p>
      </dgm:t>
    </dgm:pt>
    <dgm:pt modelId="{37F56DE1-4B51-4B97-A875-7417A0BBEB85}">
      <dgm:prSet phldrT="[Текст]" custT="1"/>
      <dgm:spPr/>
      <dgm:t>
        <a:bodyPr/>
        <a:lstStyle/>
        <a:p>
          <a:r>
            <a:rPr lang="ru-RU" sz="1600" dirty="0" smtClean="0"/>
            <a:t>42,4 % или 14 убыточных</a:t>
          </a:r>
          <a:endParaRPr lang="ru-RU" sz="1600" dirty="0"/>
        </a:p>
      </dgm:t>
    </dgm:pt>
    <dgm:pt modelId="{35FC40DC-7CE6-42A4-98E1-F697B10C3DAB}" type="parTrans" cxnId="{093D2AC3-9E38-4165-82D6-8F74AA20128F}">
      <dgm:prSet/>
      <dgm:spPr/>
      <dgm:t>
        <a:bodyPr/>
        <a:lstStyle/>
        <a:p>
          <a:endParaRPr lang="ru-RU"/>
        </a:p>
      </dgm:t>
    </dgm:pt>
    <dgm:pt modelId="{0531E127-B0B3-4F34-8149-2AAAE35010F7}" type="sibTrans" cxnId="{093D2AC3-9E38-4165-82D6-8F74AA20128F}">
      <dgm:prSet/>
      <dgm:spPr/>
      <dgm:t>
        <a:bodyPr/>
        <a:lstStyle/>
        <a:p>
          <a:endParaRPr lang="ru-RU"/>
        </a:p>
      </dgm:t>
    </dgm:pt>
    <dgm:pt modelId="{242507EC-8547-4196-A3C2-C0C80AF2F122}">
      <dgm:prSet phldrT="[Текст]" custT="1"/>
      <dgm:spPr/>
      <dgm:t>
        <a:bodyPr/>
        <a:lstStyle/>
        <a:p>
          <a:r>
            <a:rPr lang="ru-RU" sz="1600" dirty="0" smtClean="0"/>
            <a:t>42,4% или 14 прибыльных</a:t>
          </a:r>
          <a:endParaRPr lang="ru-RU" sz="1600" dirty="0"/>
        </a:p>
      </dgm:t>
    </dgm:pt>
    <dgm:pt modelId="{6BDEBCA7-D796-4CEB-8785-86A54638DDF5}" type="parTrans" cxnId="{EE5B454E-5647-4BC7-8D8A-09714D8B7887}">
      <dgm:prSet/>
      <dgm:spPr/>
      <dgm:t>
        <a:bodyPr/>
        <a:lstStyle/>
        <a:p>
          <a:endParaRPr lang="ru-RU"/>
        </a:p>
      </dgm:t>
    </dgm:pt>
    <dgm:pt modelId="{C99024B7-588E-47C5-B3E8-06FD416B96FC}" type="sibTrans" cxnId="{EE5B454E-5647-4BC7-8D8A-09714D8B7887}">
      <dgm:prSet/>
      <dgm:spPr/>
      <dgm:t>
        <a:bodyPr/>
        <a:lstStyle/>
        <a:p>
          <a:endParaRPr lang="ru-RU"/>
        </a:p>
      </dgm:t>
    </dgm:pt>
    <dgm:pt modelId="{1C49E68F-2BBB-4EE0-A6BD-CEE4F9DBD4B1}">
      <dgm:prSet phldrT="[Текст]" custT="1"/>
      <dgm:spPr/>
      <dgm:t>
        <a:bodyPr/>
        <a:lstStyle/>
        <a:p>
          <a:r>
            <a:rPr lang="ru-RU" sz="1600" dirty="0" smtClean="0"/>
            <a:t>133  на промышленных</a:t>
          </a:r>
          <a:endParaRPr lang="ru-RU" sz="1600" dirty="0"/>
        </a:p>
      </dgm:t>
    </dgm:pt>
    <dgm:pt modelId="{88D4DE5F-DD4D-4C2D-8DE3-8AD7D09D7750}" type="parTrans" cxnId="{ECC9A0E8-D96D-4355-9D86-DCA37CD5DCDA}">
      <dgm:prSet/>
      <dgm:spPr/>
      <dgm:t>
        <a:bodyPr/>
        <a:lstStyle/>
        <a:p>
          <a:endParaRPr lang="ru-RU"/>
        </a:p>
      </dgm:t>
    </dgm:pt>
    <dgm:pt modelId="{A527A5D3-7A3D-4DFF-B104-4E877FCD1233}" type="sibTrans" cxnId="{ECC9A0E8-D96D-4355-9D86-DCA37CD5DCDA}">
      <dgm:prSet/>
      <dgm:spPr/>
      <dgm:t>
        <a:bodyPr/>
        <a:lstStyle/>
        <a:p>
          <a:endParaRPr lang="ru-RU"/>
        </a:p>
      </dgm:t>
    </dgm:pt>
    <dgm:pt modelId="{6CEC0335-DEEA-4CD7-9527-30A86B6E8443}">
      <dgm:prSet custT="1"/>
      <dgm:spPr/>
      <dgm:t>
        <a:bodyPr/>
        <a:lstStyle/>
        <a:p>
          <a:r>
            <a:rPr lang="ru-RU" sz="1600" dirty="0" smtClean="0"/>
            <a:t>590 в АПК </a:t>
          </a:r>
          <a:endParaRPr lang="ru-RU" sz="1600" dirty="0"/>
        </a:p>
      </dgm:t>
    </dgm:pt>
    <dgm:pt modelId="{EDC7B18B-0C75-403D-9D8E-D8C11B66B823}" type="parTrans" cxnId="{CFF993BE-FDBB-4CA9-8A69-316AD4BDEC24}">
      <dgm:prSet/>
      <dgm:spPr/>
      <dgm:t>
        <a:bodyPr/>
        <a:lstStyle/>
        <a:p>
          <a:endParaRPr lang="ru-RU"/>
        </a:p>
      </dgm:t>
    </dgm:pt>
    <dgm:pt modelId="{7DFF2817-8EAD-44C3-AD78-028B072CC866}" type="sibTrans" cxnId="{CFF993BE-FDBB-4CA9-8A69-316AD4BDEC24}">
      <dgm:prSet/>
      <dgm:spPr/>
      <dgm:t>
        <a:bodyPr/>
        <a:lstStyle/>
        <a:p>
          <a:endParaRPr lang="ru-RU"/>
        </a:p>
      </dgm:t>
    </dgm:pt>
    <dgm:pt modelId="{B5C3E72C-3607-4ADF-8470-D6D810F3F64B}">
      <dgm:prSet custT="1"/>
      <dgm:spPr/>
      <dgm:t>
        <a:bodyPr/>
        <a:lstStyle/>
        <a:p>
          <a:r>
            <a:rPr lang="ru-RU" sz="1600" dirty="0" smtClean="0"/>
            <a:t>1005 на прочих отраслях </a:t>
          </a:r>
          <a:endParaRPr lang="ru-RU" sz="1600" dirty="0"/>
        </a:p>
      </dgm:t>
    </dgm:pt>
    <dgm:pt modelId="{3E7A9F82-0968-4D2D-A05E-7061B84EDD57}" type="parTrans" cxnId="{815EB885-A405-4B63-9766-82BDB8075FAE}">
      <dgm:prSet/>
      <dgm:spPr/>
      <dgm:t>
        <a:bodyPr/>
        <a:lstStyle/>
        <a:p>
          <a:endParaRPr lang="ru-RU"/>
        </a:p>
      </dgm:t>
    </dgm:pt>
    <dgm:pt modelId="{F6F1A16D-3F0F-4166-81E1-41366E8F815E}" type="sibTrans" cxnId="{815EB885-A405-4B63-9766-82BDB8075FAE}">
      <dgm:prSet/>
      <dgm:spPr/>
      <dgm:t>
        <a:bodyPr/>
        <a:lstStyle/>
        <a:p>
          <a:endParaRPr lang="ru-RU"/>
        </a:p>
      </dgm:t>
    </dgm:pt>
    <dgm:pt modelId="{8171E075-0669-4945-98C3-697BCFA73C26}">
      <dgm:prSet custT="1"/>
      <dgm:spPr/>
      <dgm:t>
        <a:bodyPr/>
        <a:lstStyle/>
        <a:p>
          <a:r>
            <a:rPr lang="ru-RU" sz="1600" dirty="0" smtClean="0"/>
            <a:t>15,2% или 5 имеют «0» результат</a:t>
          </a:r>
          <a:endParaRPr lang="ru-RU" sz="1600" dirty="0"/>
        </a:p>
      </dgm:t>
    </dgm:pt>
    <dgm:pt modelId="{D3214472-5E87-44F2-953C-64B9F6984D63}" type="parTrans" cxnId="{0A89E47A-4C91-47EE-852C-DC425C79C7A2}">
      <dgm:prSet/>
      <dgm:spPr/>
      <dgm:t>
        <a:bodyPr/>
        <a:lstStyle/>
        <a:p>
          <a:endParaRPr lang="ru-RU"/>
        </a:p>
      </dgm:t>
    </dgm:pt>
    <dgm:pt modelId="{AE8A2443-010E-4568-B018-485FABB46751}" type="sibTrans" cxnId="{0A89E47A-4C91-47EE-852C-DC425C79C7A2}">
      <dgm:prSet/>
      <dgm:spPr/>
      <dgm:t>
        <a:bodyPr/>
        <a:lstStyle/>
        <a:p>
          <a:endParaRPr lang="ru-RU"/>
        </a:p>
      </dgm:t>
    </dgm:pt>
    <dgm:pt modelId="{A9F76F51-EBEC-4D41-B58E-5314CB88E7B6}" type="pres">
      <dgm:prSet presAssocID="{8D15AB62-810E-4F7A-A801-A86F74BF69A1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58FB02B-5626-4788-A915-8C282AC16BCF}" type="pres">
      <dgm:prSet presAssocID="{D0B13A48-AE5A-4795-ACE6-826C6E7FB037}" presName="centerShape" presStyleLbl="node0" presStyleIdx="0" presStyleCnt="1"/>
      <dgm:spPr/>
      <dgm:t>
        <a:bodyPr/>
        <a:lstStyle/>
        <a:p>
          <a:endParaRPr lang="ru-RU"/>
        </a:p>
      </dgm:t>
    </dgm:pt>
    <dgm:pt modelId="{0CBFF38A-7C43-464C-9DB4-BA34EB206D9E}" type="pres">
      <dgm:prSet presAssocID="{35FC40DC-7CE6-42A4-98E1-F697B10C3DAB}" presName="parTrans" presStyleLbl="bgSibTrans2D1" presStyleIdx="0" presStyleCnt="6"/>
      <dgm:spPr/>
      <dgm:t>
        <a:bodyPr/>
        <a:lstStyle/>
        <a:p>
          <a:endParaRPr lang="ru-RU"/>
        </a:p>
      </dgm:t>
    </dgm:pt>
    <dgm:pt modelId="{D98787D8-B332-4E94-B0FE-5879C4AF2619}" type="pres">
      <dgm:prSet presAssocID="{37F56DE1-4B51-4B97-A875-7417A0BBEB8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85F0F3-1524-410D-A69E-688369C480C6}" type="pres">
      <dgm:prSet presAssocID="{6BDEBCA7-D796-4CEB-8785-86A54638DDF5}" presName="parTrans" presStyleLbl="bgSibTrans2D1" presStyleIdx="1" presStyleCnt="6"/>
      <dgm:spPr/>
      <dgm:t>
        <a:bodyPr/>
        <a:lstStyle/>
        <a:p>
          <a:endParaRPr lang="ru-RU"/>
        </a:p>
      </dgm:t>
    </dgm:pt>
    <dgm:pt modelId="{DC33B0C0-9002-46FE-90BA-ABF91CE90040}" type="pres">
      <dgm:prSet presAssocID="{242507EC-8547-4196-A3C2-C0C80AF2F122}" presName="node" presStyleLbl="node1" presStyleIdx="1" presStyleCnt="6" custScaleX="1389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E40E2F-7F4E-403F-AAFC-C8863DF82F0F}" type="pres">
      <dgm:prSet presAssocID="{D3214472-5E87-44F2-953C-64B9F6984D63}" presName="parTrans" presStyleLbl="bgSibTrans2D1" presStyleIdx="2" presStyleCnt="6"/>
      <dgm:spPr/>
      <dgm:t>
        <a:bodyPr/>
        <a:lstStyle/>
        <a:p>
          <a:endParaRPr lang="ru-RU"/>
        </a:p>
      </dgm:t>
    </dgm:pt>
    <dgm:pt modelId="{81A47EC3-014D-4FC7-8A62-F4EAF2AB28D4}" type="pres">
      <dgm:prSet presAssocID="{8171E075-0669-4945-98C3-697BCFA73C26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338E20-5171-4243-9B9E-44AD9ADB4F8E}" type="pres">
      <dgm:prSet presAssocID="{88D4DE5F-DD4D-4C2D-8DE3-8AD7D09D7750}" presName="parTrans" presStyleLbl="bgSibTrans2D1" presStyleIdx="3" presStyleCnt="6"/>
      <dgm:spPr/>
      <dgm:t>
        <a:bodyPr/>
        <a:lstStyle/>
        <a:p>
          <a:endParaRPr lang="ru-RU"/>
        </a:p>
      </dgm:t>
    </dgm:pt>
    <dgm:pt modelId="{9D6EF1D6-8F89-4963-81FB-07DD764867CD}" type="pres">
      <dgm:prSet presAssocID="{1C49E68F-2BBB-4EE0-A6BD-CEE4F9DBD4B1}" presName="node" presStyleLbl="node1" presStyleIdx="3" presStyleCnt="6" custScaleX="1455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A43ED89-1E91-41CE-870B-7B0E3289A151}" type="pres">
      <dgm:prSet presAssocID="{EDC7B18B-0C75-403D-9D8E-D8C11B66B823}" presName="parTrans" presStyleLbl="bgSibTrans2D1" presStyleIdx="4" presStyleCnt="6"/>
      <dgm:spPr/>
      <dgm:t>
        <a:bodyPr/>
        <a:lstStyle/>
        <a:p>
          <a:endParaRPr lang="ru-RU"/>
        </a:p>
      </dgm:t>
    </dgm:pt>
    <dgm:pt modelId="{E2844111-CE11-4D22-868C-7B9053D842D7}" type="pres">
      <dgm:prSet presAssocID="{6CEC0335-DEEA-4CD7-9527-30A86B6E8443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57E5D2-B147-4E48-AC00-D872314F5AAD}" type="pres">
      <dgm:prSet presAssocID="{3E7A9F82-0968-4D2D-A05E-7061B84EDD57}" presName="parTrans" presStyleLbl="bgSibTrans2D1" presStyleIdx="5" presStyleCnt="6"/>
      <dgm:spPr/>
      <dgm:t>
        <a:bodyPr/>
        <a:lstStyle/>
        <a:p>
          <a:endParaRPr lang="ru-RU"/>
        </a:p>
      </dgm:t>
    </dgm:pt>
    <dgm:pt modelId="{39A1D380-4671-4243-85A0-A40245FAB84E}" type="pres">
      <dgm:prSet presAssocID="{B5C3E72C-3607-4ADF-8470-D6D810F3F64B}" presName="node" presStyleLbl="node1" presStyleIdx="5" presStyleCnt="6" custScaleX="1462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A89E47A-4C91-47EE-852C-DC425C79C7A2}" srcId="{D0B13A48-AE5A-4795-ACE6-826C6E7FB037}" destId="{8171E075-0669-4945-98C3-697BCFA73C26}" srcOrd="2" destOrd="0" parTransId="{D3214472-5E87-44F2-953C-64B9F6984D63}" sibTransId="{AE8A2443-010E-4568-B018-485FABB46751}"/>
    <dgm:cxn modelId="{A66F106B-37F8-4575-BE1A-D8D1E05ADE3D}" type="presOf" srcId="{1C49E68F-2BBB-4EE0-A6BD-CEE4F9DBD4B1}" destId="{9D6EF1D6-8F89-4963-81FB-07DD764867CD}" srcOrd="0" destOrd="0" presId="urn:microsoft.com/office/officeart/2005/8/layout/radial4"/>
    <dgm:cxn modelId="{A09767CA-7C50-47FD-8854-6D333AF7C8D2}" type="presOf" srcId="{8D15AB62-810E-4F7A-A801-A86F74BF69A1}" destId="{A9F76F51-EBEC-4D41-B58E-5314CB88E7B6}" srcOrd="0" destOrd="0" presId="urn:microsoft.com/office/officeart/2005/8/layout/radial4"/>
    <dgm:cxn modelId="{B85C0760-8B8A-4F22-A2E9-98448A83A511}" type="presOf" srcId="{3E7A9F82-0968-4D2D-A05E-7061B84EDD57}" destId="{2457E5D2-B147-4E48-AC00-D872314F5AAD}" srcOrd="0" destOrd="0" presId="urn:microsoft.com/office/officeart/2005/8/layout/radial4"/>
    <dgm:cxn modelId="{CFF993BE-FDBB-4CA9-8A69-316AD4BDEC24}" srcId="{D0B13A48-AE5A-4795-ACE6-826C6E7FB037}" destId="{6CEC0335-DEEA-4CD7-9527-30A86B6E8443}" srcOrd="4" destOrd="0" parTransId="{EDC7B18B-0C75-403D-9D8E-D8C11B66B823}" sibTransId="{7DFF2817-8EAD-44C3-AD78-028B072CC866}"/>
    <dgm:cxn modelId="{815EB885-A405-4B63-9766-82BDB8075FAE}" srcId="{D0B13A48-AE5A-4795-ACE6-826C6E7FB037}" destId="{B5C3E72C-3607-4ADF-8470-D6D810F3F64B}" srcOrd="5" destOrd="0" parTransId="{3E7A9F82-0968-4D2D-A05E-7061B84EDD57}" sibTransId="{F6F1A16D-3F0F-4166-81E1-41366E8F815E}"/>
    <dgm:cxn modelId="{BE259201-0451-4AC5-B48F-6C0450BA5E3B}" type="presOf" srcId="{6BDEBCA7-D796-4CEB-8785-86A54638DDF5}" destId="{6085F0F3-1524-410D-A69E-688369C480C6}" srcOrd="0" destOrd="0" presId="urn:microsoft.com/office/officeart/2005/8/layout/radial4"/>
    <dgm:cxn modelId="{576B6308-CE77-4F28-928B-00B3D62FA3C5}" type="presOf" srcId="{242507EC-8547-4196-A3C2-C0C80AF2F122}" destId="{DC33B0C0-9002-46FE-90BA-ABF91CE90040}" srcOrd="0" destOrd="0" presId="urn:microsoft.com/office/officeart/2005/8/layout/radial4"/>
    <dgm:cxn modelId="{C1FC7A40-A00A-40A4-8EEC-AF17EBE5A05E}" srcId="{8D15AB62-810E-4F7A-A801-A86F74BF69A1}" destId="{D0B13A48-AE5A-4795-ACE6-826C6E7FB037}" srcOrd="0" destOrd="0" parTransId="{3E08E2CA-A084-4E58-9555-ED55EA8AD139}" sibTransId="{84C30115-6B3D-46C0-B912-9D521B542D5E}"/>
    <dgm:cxn modelId="{D65E0D07-D55E-4827-9C28-3AF60A71B64F}" type="presOf" srcId="{6CEC0335-DEEA-4CD7-9527-30A86B6E8443}" destId="{E2844111-CE11-4D22-868C-7B9053D842D7}" srcOrd="0" destOrd="0" presId="urn:microsoft.com/office/officeart/2005/8/layout/radial4"/>
    <dgm:cxn modelId="{093D2AC3-9E38-4165-82D6-8F74AA20128F}" srcId="{D0B13A48-AE5A-4795-ACE6-826C6E7FB037}" destId="{37F56DE1-4B51-4B97-A875-7417A0BBEB85}" srcOrd="0" destOrd="0" parTransId="{35FC40DC-7CE6-42A4-98E1-F697B10C3DAB}" sibTransId="{0531E127-B0B3-4F34-8149-2AAAE35010F7}"/>
    <dgm:cxn modelId="{985C0B7A-045D-4C2D-A5E9-A83FC9E8320B}" type="presOf" srcId="{37F56DE1-4B51-4B97-A875-7417A0BBEB85}" destId="{D98787D8-B332-4E94-B0FE-5879C4AF2619}" srcOrd="0" destOrd="0" presId="urn:microsoft.com/office/officeart/2005/8/layout/radial4"/>
    <dgm:cxn modelId="{178A1D68-DFBB-48DE-AF05-ECB33A180347}" type="presOf" srcId="{8171E075-0669-4945-98C3-697BCFA73C26}" destId="{81A47EC3-014D-4FC7-8A62-F4EAF2AB28D4}" srcOrd="0" destOrd="0" presId="urn:microsoft.com/office/officeart/2005/8/layout/radial4"/>
    <dgm:cxn modelId="{0CFE0747-1E3D-4F1C-83F6-6026E2B0049B}" type="presOf" srcId="{35FC40DC-7CE6-42A4-98E1-F697B10C3DAB}" destId="{0CBFF38A-7C43-464C-9DB4-BA34EB206D9E}" srcOrd="0" destOrd="0" presId="urn:microsoft.com/office/officeart/2005/8/layout/radial4"/>
    <dgm:cxn modelId="{ECC9A0E8-D96D-4355-9D86-DCA37CD5DCDA}" srcId="{D0B13A48-AE5A-4795-ACE6-826C6E7FB037}" destId="{1C49E68F-2BBB-4EE0-A6BD-CEE4F9DBD4B1}" srcOrd="3" destOrd="0" parTransId="{88D4DE5F-DD4D-4C2D-8DE3-8AD7D09D7750}" sibTransId="{A527A5D3-7A3D-4DFF-B104-4E877FCD1233}"/>
    <dgm:cxn modelId="{EE5B454E-5647-4BC7-8D8A-09714D8B7887}" srcId="{D0B13A48-AE5A-4795-ACE6-826C6E7FB037}" destId="{242507EC-8547-4196-A3C2-C0C80AF2F122}" srcOrd="1" destOrd="0" parTransId="{6BDEBCA7-D796-4CEB-8785-86A54638DDF5}" sibTransId="{C99024B7-588E-47C5-B3E8-06FD416B96FC}"/>
    <dgm:cxn modelId="{685ECA23-1453-44BB-9DF6-C681CB26CBA1}" type="presOf" srcId="{B5C3E72C-3607-4ADF-8470-D6D810F3F64B}" destId="{39A1D380-4671-4243-85A0-A40245FAB84E}" srcOrd="0" destOrd="0" presId="urn:microsoft.com/office/officeart/2005/8/layout/radial4"/>
    <dgm:cxn modelId="{75AEE381-CB79-4F47-AA95-0BC94DA6E9A4}" type="presOf" srcId="{D3214472-5E87-44F2-953C-64B9F6984D63}" destId="{29E40E2F-7F4E-403F-AAFC-C8863DF82F0F}" srcOrd="0" destOrd="0" presId="urn:microsoft.com/office/officeart/2005/8/layout/radial4"/>
    <dgm:cxn modelId="{EF4CC162-3050-4BB3-8A3C-B472CB20BBDF}" type="presOf" srcId="{88D4DE5F-DD4D-4C2D-8DE3-8AD7D09D7750}" destId="{36338E20-5171-4243-9B9E-44AD9ADB4F8E}" srcOrd="0" destOrd="0" presId="urn:microsoft.com/office/officeart/2005/8/layout/radial4"/>
    <dgm:cxn modelId="{7C3CDC9C-250A-4E98-A692-7273E5402098}" type="presOf" srcId="{EDC7B18B-0C75-403D-9D8E-D8C11B66B823}" destId="{AA43ED89-1E91-41CE-870B-7B0E3289A151}" srcOrd="0" destOrd="0" presId="urn:microsoft.com/office/officeart/2005/8/layout/radial4"/>
    <dgm:cxn modelId="{BC943443-AEF8-47C3-A7BA-A5951AB03728}" type="presOf" srcId="{D0B13A48-AE5A-4795-ACE6-826C6E7FB037}" destId="{A58FB02B-5626-4788-A915-8C282AC16BCF}" srcOrd="0" destOrd="0" presId="urn:microsoft.com/office/officeart/2005/8/layout/radial4"/>
    <dgm:cxn modelId="{BF441F67-A1FC-4BED-B615-B85724627E9D}" type="presParOf" srcId="{A9F76F51-EBEC-4D41-B58E-5314CB88E7B6}" destId="{A58FB02B-5626-4788-A915-8C282AC16BCF}" srcOrd="0" destOrd="0" presId="urn:microsoft.com/office/officeart/2005/8/layout/radial4"/>
    <dgm:cxn modelId="{AFB2E94B-C8E5-423B-AD16-B52F1CAA758A}" type="presParOf" srcId="{A9F76F51-EBEC-4D41-B58E-5314CB88E7B6}" destId="{0CBFF38A-7C43-464C-9DB4-BA34EB206D9E}" srcOrd="1" destOrd="0" presId="urn:microsoft.com/office/officeart/2005/8/layout/radial4"/>
    <dgm:cxn modelId="{CAD033E4-A6D8-48FB-B864-481F311FDF51}" type="presParOf" srcId="{A9F76F51-EBEC-4D41-B58E-5314CB88E7B6}" destId="{D98787D8-B332-4E94-B0FE-5879C4AF2619}" srcOrd="2" destOrd="0" presId="urn:microsoft.com/office/officeart/2005/8/layout/radial4"/>
    <dgm:cxn modelId="{BD72101C-5A9A-4DBC-9A7E-401A61B633B3}" type="presParOf" srcId="{A9F76F51-EBEC-4D41-B58E-5314CB88E7B6}" destId="{6085F0F3-1524-410D-A69E-688369C480C6}" srcOrd="3" destOrd="0" presId="urn:microsoft.com/office/officeart/2005/8/layout/radial4"/>
    <dgm:cxn modelId="{AC9BB761-0C91-432C-B4A2-474637D27D73}" type="presParOf" srcId="{A9F76F51-EBEC-4D41-B58E-5314CB88E7B6}" destId="{DC33B0C0-9002-46FE-90BA-ABF91CE90040}" srcOrd="4" destOrd="0" presId="urn:microsoft.com/office/officeart/2005/8/layout/radial4"/>
    <dgm:cxn modelId="{2E292689-4129-47B8-8F6C-9B3293E2E833}" type="presParOf" srcId="{A9F76F51-EBEC-4D41-B58E-5314CB88E7B6}" destId="{29E40E2F-7F4E-403F-AAFC-C8863DF82F0F}" srcOrd="5" destOrd="0" presId="urn:microsoft.com/office/officeart/2005/8/layout/radial4"/>
    <dgm:cxn modelId="{1EBAEB35-9116-48E7-980B-2EFBED0C0067}" type="presParOf" srcId="{A9F76F51-EBEC-4D41-B58E-5314CB88E7B6}" destId="{81A47EC3-014D-4FC7-8A62-F4EAF2AB28D4}" srcOrd="6" destOrd="0" presId="urn:microsoft.com/office/officeart/2005/8/layout/radial4"/>
    <dgm:cxn modelId="{E85E982A-0B4D-4F29-9CA4-E7C19873E3AF}" type="presParOf" srcId="{A9F76F51-EBEC-4D41-B58E-5314CB88E7B6}" destId="{36338E20-5171-4243-9B9E-44AD9ADB4F8E}" srcOrd="7" destOrd="0" presId="urn:microsoft.com/office/officeart/2005/8/layout/radial4"/>
    <dgm:cxn modelId="{2930542C-2445-4855-B05B-1F9ADA17736B}" type="presParOf" srcId="{A9F76F51-EBEC-4D41-B58E-5314CB88E7B6}" destId="{9D6EF1D6-8F89-4963-81FB-07DD764867CD}" srcOrd="8" destOrd="0" presId="urn:microsoft.com/office/officeart/2005/8/layout/radial4"/>
    <dgm:cxn modelId="{1A103BE6-7D11-4256-BD3B-07A4D3CF84D3}" type="presParOf" srcId="{A9F76F51-EBEC-4D41-B58E-5314CB88E7B6}" destId="{AA43ED89-1E91-41CE-870B-7B0E3289A151}" srcOrd="9" destOrd="0" presId="urn:microsoft.com/office/officeart/2005/8/layout/radial4"/>
    <dgm:cxn modelId="{6C4DF372-499E-4F27-951D-1145CC36F561}" type="presParOf" srcId="{A9F76F51-EBEC-4D41-B58E-5314CB88E7B6}" destId="{E2844111-CE11-4D22-868C-7B9053D842D7}" srcOrd="10" destOrd="0" presId="urn:microsoft.com/office/officeart/2005/8/layout/radial4"/>
    <dgm:cxn modelId="{7D06BE41-11CF-4532-AD99-F85CC04BA5D9}" type="presParOf" srcId="{A9F76F51-EBEC-4D41-B58E-5314CB88E7B6}" destId="{2457E5D2-B147-4E48-AC00-D872314F5AAD}" srcOrd="11" destOrd="0" presId="urn:microsoft.com/office/officeart/2005/8/layout/radial4"/>
    <dgm:cxn modelId="{DCA311BE-CFDD-4814-AA59-11C512650CE8}" type="presParOf" srcId="{A9F76F51-EBEC-4D41-B58E-5314CB88E7B6}" destId="{39A1D380-4671-4243-85A0-A40245FAB84E}" srcOrd="1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F470745-7996-4D38-A1D8-200D54556082}" type="doc">
      <dgm:prSet loTypeId="urn:microsoft.com/office/officeart/2009/3/layout/StepUpProcess" loCatId="process" qsTypeId="urn:microsoft.com/office/officeart/2005/8/quickstyle/simple4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6AD3D10C-ABA2-409A-8A6E-8C2989B887A6}">
      <dgm:prSet phldrT="[Текст]" custT="1"/>
      <dgm:spPr/>
      <dgm:t>
        <a:bodyPr/>
        <a:lstStyle/>
        <a:p>
          <a:pPr algn="ctr"/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2,9% - 1,6 млн руб.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0B3DEB-33C4-4FD7-946C-488F9FEDE0C5}" type="parTrans" cxnId="{4740DA40-1C11-4D40-B87C-BC73CA841CD7}">
      <dgm:prSet/>
      <dgm:spPr/>
      <dgm:t>
        <a:bodyPr/>
        <a:lstStyle/>
        <a:p>
          <a:endParaRPr lang="ru-RU"/>
        </a:p>
      </dgm:t>
    </dgm:pt>
    <dgm:pt modelId="{025364CF-67E3-4551-BD98-D183ADBFD830}" type="sibTrans" cxnId="{4740DA40-1C11-4D40-B87C-BC73CA841CD7}">
      <dgm:prSet/>
      <dgm:spPr/>
      <dgm:t>
        <a:bodyPr/>
        <a:lstStyle/>
        <a:p>
          <a:endParaRPr lang="ru-RU"/>
        </a:p>
      </dgm:t>
    </dgm:pt>
    <dgm:pt modelId="{714A47DE-E21C-45B8-BDB9-CE495EAFF6B1}">
      <dgm:prSet phldrT="[Текст]" custT="1"/>
      <dgm:spPr/>
      <dgm:t>
        <a:bodyPr/>
        <a:lstStyle/>
        <a:p>
          <a:pPr algn="ctr"/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10,0% - 5,5 млн руб.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F8C7D9-E531-42AE-AECE-F09497B82CF4}" type="parTrans" cxnId="{0B8836FF-9FBF-44F7-A698-77E02257533D}">
      <dgm:prSet/>
      <dgm:spPr/>
      <dgm:t>
        <a:bodyPr/>
        <a:lstStyle/>
        <a:p>
          <a:endParaRPr lang="ru-RU"/>
        </a:p>
      </dgm:t>
    </dgm:pt>
    <dgm:pt modelId="{03E15F47-D062-4748-BBFE-79E6897EBAC5}" type="sibTrans" cxnId="{0B8836FF-9FBF-44F7-A698-77E02257533D}">
      <dgm:prSet/>
      <dgm:spPr/>
      <dgm:t>
        <a:bodyPr/>
        <a:lstStyle/>
        <a:p>
          <a:endParaRPr lang="ru-RU"/>
        </a:p>
      </dgm:t>
    </dgm:pt>
    <dgm:pt modelId="{3BD425EC-86FC-4CF7-A4A4-89DB54E6B575}">
      <dgm:prSet phldrT="[Текст]" custT="1"/>
      <dgm:spPr/>
      <dgm:t>
        <a:bodyPr/>
        <a:lstStyle/>
        <a:p>
          <a:pPr algn="ctr"/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55,0 млн руб.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1D6C2E-30DD-4A59-89B5-F179AC6F2702}" type="parTrans" cxnId="{8C70FA84-E466-4094-BE75-568B9A1DAF8D}">
      <dgm:prSet/>
      <dgm:spPr/>
      <dgm:t>
        <a:bodyPr/>
        <a:lstStyle/>
        <a:p>
          <a:endParaRPr lang="ru-RU"/>
        </a:p>
      </dgm:t>
    </dgm:pt>
    <dgm:pt modelId="{E368C289-8736-447E-9897-1CF2822783FC}" type="sibTrans" cxnId="{8C70FA84-E466-4094-BE75-568B9A1DAF8D}">
      <dgm:prSet/>
      <dgm:spPr/>
      <dgm:t>
        <a:bodyPr/>
        <a:lstStyle/>
        <a:p>
          <a:endParaRPr lang="ru-RU"/>
        </a:p>
      </dgm:t>
    </dgm:pt>
    <dgm:pt modelId="{CE3B0AFD-11E3-40FA-B315-12052CA85E90}">
      <dgm:prSet/>
      <dgm:spPr/>
      <dgm:t>
        <a:bodyPr/>
        <a:lstStyle/>
        <a:p>
          <a:endParaRPr lang="ru-RU"/>
        </a:p>
      </dgm:t>
    </dgm:pt>
    <dgm:pt modelId="{56660C53-56A4-42EF-A162-6EF0AF9AD046}" type="parTrans" cxnId="{2664A2C3-6456-452D-B911-D04007EC50CB}">
      <dgm:prSet/>
      <dgm:spPr/>
      <dgm:t>
        <a:bodyPr/>
        <a:lstStyle/>
        <a:p>
          <a:endParaRPr lang="ru-RU"/>
        </a:p>
      </dgm:t>
    </dgm:pt>
    <dgm:pt modelId="{D1F1B928-7FAE-44E8-902A-CCEB8D7B00BA}" type="sibTrans" cxnId="{2664A2C3-6456-452D-B911-D04007EC50CB}">
      <dgm:prSet/>
      <dgm:spPr/>
      <dgm:t>
        <a:bodyPr/>
        <a:lstStyle/>
        <a:p>
          <a:endParaRPr lang="ru-RU"/>
        </a:p>
      </dgm:t>
    </dgm:pt>
    <dgm:pt modelId="{9AFB60D0-BE16-45EF-A905-1CF73E22667A}" type="pres">
      <dgm:prSet presAssocID="{5F470745-7996-4D38-A1D8-200D54556082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D869E6B6-3C7E-470C-BEC7-CEFE52B7FFDF}" type="pres">
      <dgm:prSet presAssocID="{6AD3D10C-ABA2-409A-8A6E-8C2989B887A6}" presName="composite" presStyleCnt="0"/>
      <dgm:spPr/>
    </dgm:pt>
    <dgm:pt modelId="{C16086D0-28C1-467F-A5F2-8277E43B50FE}" type="pres">
      <dgm:prSet presAssocID="{6AD3D10C-ABA2-409A-8A6E-8C2989B887A6}" presName="LShape" presStyleLbl="alignNode1" presStyleIdx="0" presStyleCnt="7"/>
      <dgm:spPr/>
    </dgm:pt>
    <dgm:pt modelId="{83817837-E701-4C31-98DD-CFD80F3A489A}" type="pres">
      <dgm:prSet presAssocID="{6AD3D10C-ABA2-409A-8A6E-8C2989B887A6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B85DA3-06DE-4268-864A-794BE58666E1}" type="pres">
      <dgm:prSet presAssocID="{6AD3D10C-ABA2-409A-8A6E-8C2989B887A6}" presName="Triangle" presStyleLbl="alignNode1" presStyleIdx="1" presStyleCnt="7"/>
      <dgm:spPr/>
    </dgm:pt>
    <dgm:pt modelId="{B0E2828E-C89B-46B5-850B-A3DFF03F4CA1}" type="pres">
      <dgm:prSet presAssocID="{025364CF-67E3-4551-BD98-D183ADBFD830}" presName="sibTrans" presStyleCnt="0"/>
      <dgm:spPr/>
    </dgm:pt>
    <dgm:pt modelId="{768096A8-8E7E-4343-BA34-B8B8F3A6B3B6}" type="pres">
      <dgm:prSet presAssocID="{025364CF-67E3-4551-BD98-D183ADBFD830}" presName="space" presStyleCnt="0"/>
      <dgm:spPr/>
    </dgm:pt>
    <dgm:pt modelId="{66094177-DD88-4AFF-974F-71F876046F86}" type="pres">
      <dgm:prSet presAssocID="{714A47DE-E21C-45B8-BDB9-CE495EAFF6B1}" presName="composite" presStyleCnt="0"/>
      <dgm:spPr/>
    </dgm:pt>
    <dgm:pt modelId="{EFF35F74-FD62-4682-B971-1EC27C6977CC}" type="pres">
      <dgm:prSet presAssocID="{714A47DE-E21C-45B8-BDB9-CE495EAFF6B1}" presName="LShape" presStyleLbl="alignNode1" presStyleIdx="2" presStyleCnt="7"/>
      <dgm:spPr/>
    </dgm:pt>
    <dgm:pt modelId="{BD45701F-7979-4519-8780-4C652985D3D5}" type="pres">
      <dgm:prSet presAssocID="{714A47DE-E21C-45B8-BDB9-CE495EAFF6B1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EFC286-9FA0-4F9A-90B1-7664A588E5F5}" type="pres">
      <dgm:prSet presAssocID="{714A47DE-E21C-45B8-BDB9-CE495EAFF6B1}" presName="Triangle" presStyleLbl="alignNode1" presStyleIdx="3" presStyleCnt="7"/>
      <dgm:spPr/>
    </dgm:pt>
    <dgm:pt modelId="{9EB4F118-F765-47CD-835B-373AA3113C2F}" type="pres">
      <dgm:prSet presAssocID="{03E15F47-D062-4748-BBFE-79E6897EBAC5}" presName="sibTrans" presStyleCnt="0"/>
      <dgm:spPr/>
    </dgm:pt>
    <dgm:pt modelId="{A72593F8-FF54-4FA6-A501-5EBA2471F1E7}" type="pres">
      <dgm:prSet presAssocID="{03E15F47-D062-4748-BBFE-79E6897EBAC5}" presName="space" presStyleCnt="0"/>
      <dgm:spPr/>
    </dgm:pt>
    <dgm:pt modelId="{4D0FE887-9080-409E-9325-C81A51F3F7AF}" type="pres">
      <dgm:prSet presAssocID="{CE3B0AFD-11E3-40FA-B315-12052CA85E90}" presName="composite" presStyleCnt="0"/>
      <dgm:spPr/>
    </dgm:pt>
    <dgm:pt modelId="{B61D9D31-560C-44B4-8030-C0BA01CFDDC8}" type="pres">
      <dgm:prSet presAssocID="{CE3B0AFD-11E3-40FA-B315-12052CA85E90}" presName="LShape" presStyleLbl="alignNode1" presStyleIdx="4" presStyleCnt="7"/>
      <dgm:spPr/>
    </dgm:pt>
    <dgm:pt modelId="{08F5BC1C-6FD0-498C-8E76-58597E3CFC82}" type="pres">
      <dgm:prSet presAssocID="{CE3B0AFD-11E3-40FA-B315-12052CA85E90}" presName="ParentText" presStyleLbl="revTx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8DD6F6-F885-4BE8-B5B1-6CB22BA05CD1}" type="pres">
      <dgm:prSet presAssocID="{CE3B0AFD-11E3-40FA-B315-12052CA85E90}" presName="Triangle" presStyleLbl="alignNode1" presStyleIdx="5" presStyleCnt="7"/>
      <dgm:spPr/>
    </dgm:pt>
    <dgm:pt modelId="{898E76C6-5DF6-4B21-9C64-2BBAB3BDFBD1}" type="pres">
      <dgm:prSet presAssocID="{D1F1B928-7FAE-44E8-902A-CCEB8D7B00BA}" presName="sibTrans" presStyleCnt="0"/>
      <dgm:spPr/>
    </dgm:pt>
    <dgm:pt modelId="{63E33457-FCCF-4D24-8DBC-D262337D689A}" type="pres">
      <dgm:prSet presAssocID="{D1F1B928-7FAE-44E8-902A-CCEB8D7B00BA}" presName="space" presStyleCnt="0"/>
      <dgm:spPr/>
    </dgm:pt>
    <dgm:pt modelId="{7CF5DE9D-790E-4591-8D3B-084F6321362D}" type="pres">
      <dgm:prSet presAssocID="{3BD425EC-86FC-4CF7-A4A4-89DB54E6B575}" presName="composite" presStyleCnt="0"/>
      <dgm:spPr/>
    </dgm:pt>
    <dgm:pt modelId="{4BD10356-E829-4A74-9FCE-EFA5FECCC615}" type="pres">
      <dgm:prSet presAssocID="{3BD425EC-86FC-4CF7-A4A4-89DB54E6B575}" presName="LShape" presStyleLbl="alignNode1" presStyleIdx="6" presStyleCnt="7"/>
      <dgm:spPr/>
    </dgm:pt>
    <dgm:pt modelId="{9ED3786C-D267-4632-AB62-EA25AF617E8A}" type="pres">
      <dgm:prSet presAssocID="{3BD425EC-86FC-4CF7-A4A4-89DB54E6B575}" presName="ParentText" presStyleLbl="revTx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8836FF-9FBF-44F7-A698-77E02257533D}" srcId="{5F470745-7996-4D38-A1D8-200D54556082}" destId="{714A47DE-E21C-45B8-BDB9-CE495EAFF6B1}" srcOrd="1" destOrd="0" parTransId="{27F8C7D9-E531-42AE-AECE-F09497B82CF4}" sibTransId="{03E15F47-D062-4748-BBFE-79E6897EBAC5}"/>
    <dgm:cxn modelId="{93192577-251D-44BB-89AC-60AF4EB96489}" type="presOf" srcId="{CE3B0AFD-11E3-40FA-B315-12052CA85E90}" destId="{08F5BC1C-6FD0-498C-8E76-58597E3CFC82}" srcOrd="0" destOrd="0" presId="urn:microsoft.com/office/officeart/2009/3/layout/StepUpProcess"/>
    <dgm:cxn modelId="{4740DA40-1C11-4D40-B87C-BC73CA841CD7}" srcId="{5F470745-7996-4D38-A1D8-200D54556082}" destId="{6AD3D10C-ABA2-409A-8A6E-8C2989B887A6}" srcOrd="0" destOrd="0" parTransId="{880B3DEB-33C4-4FD7-946C-488F9FEDE0C5}" sibTransId="{025364CF-67E3-4551-BD98-D183ADBFD830}"/>
    <dgm:cxn modelId="{2664A2C3-6456-452D-B911-D04007EC50CB}" srcId="{5F470745-7996-4D38-A1D8-200D54556082}" destId="{CE3B0AFD-11E3-40FA-B315-12052CA85E90}" srcOrd="2" destOrd="0" parTransId="{56660C53-56A4-42EF-A162-6EF0AF9AD046}" sibTransId="{D1F1B928-7FAE-44E8-902A-CCEB8D7B00BA}"/>
    <dgm:cxn modelId="{D216F470-83EB-4FC9-96FD-71B4CF3A398B}" type="presOf" srcId="{714A47DE-E21C-45B8-BDB9-CE495EAFF6B1}" destId="{BD45701F-7979-4519-8780-4C652985D3D5}" srcOrd="0" destOrd="0" presId="urn:microsoft.com/office/officeart/2009/3/layout/StepUpProcess"/>
    <dgm:cxn modelId="{EDB49A5E-0576-44E3-A0BB-7E2BDD9720FA}" type="presOf" srcId="{6AD3D10C-ABA2-409A-8A6E-8C2989B887A6}" destId="{83817837-E701-4C31-98DD-CFD80F3A489A}" srcOrd="0" destOrd="0" presId="urn:microsoft.com/office/officeart/2009/3/layout/StepUpProcess"/>
    <dgm:cxn modelId="{8C70FA84-E466-4094-BE75-568B9A1DAF8D}" srcId="{5F470745-7996-4D38-A1D8-200D54556082}" destId="{3BD425EC-86FC-4CF7-A4A4-89DB54E6B575}" srcOrd="3" destOrd="0" parTransId="{B71D6C2E-30DD-4A59-89B5-F179AC6F2702}" sibTransId="{E368C289-8736-447E-9897-1CF2822783FC}"/>
    <dgm:cxn modelId="{8903A41E-E5DE-431D-B7F2-262F40060B8E}" type="presOf" srcId="{3BD425EC-86FC-4CF7-A4A4-89DB54E6B575}" destId="{9ED3786C-D267-4632-AB62-EA25AF617E8A}" srcOrd="0" destOrd="0" presId="urn:microsoft.com/office/officeart/2009/3/layout/StepUpProcess"/>
    <dgm:cxn modelId="{41C063F9-F91F-4063-9045-A5B7443414CA}" type="presOf" srcId="{5F470745-7996-4D38-A1D8-200D54556082}" destId="{9AFB60D0-BE16-45EF-A905-1CF73E22667A}" srcOrd="0" destOrd="0" presId="urn:microsoft.com/office/officeart/2009/3/layout/StepUpProcess"/>
    <dgm:cxn modelId="{7BF9C83E-0EB1-4CCF-9A0C-206BFDCA5476}" type="presParOf" srcId="{9AFB60D0-BE16-45EF-A905-1CF73E22667A}" destId="{D869E6B6-3C7E-470C-BEC7-CEFE52B7FFDF}" srcOrd="0" destOrd="0" presId="urn:microsoft.com/office/officeart/2009/3/layout/StepUpProcess"/>
    <dgm:cxn modelId="{0793E670-D85E-4422-AAE3-056A57AD91C6}" type="presParOf" srcId="{D869E6B6-3C7E-470C-BEC7-CEFE52B7FFDF}" destId="{C16086D0-28C1-467F-A5F2-8277E43B50FE}" srcOrd="0" destOrd="0" presId="urn:microsoft.com/office/officeart/2009/3/layout/StepUpProcess"/>
    <dgm:cxn modelId="{EBCF211B-C41B-4091-AA69-222F5683E334}" type="presParOf" srcId="{D869E6B6-3C7E-470C-BEC7-CEFE52B7FFDF}" destId="{83817837-E701-4C31-98DD-CFD80F3A489A}" srcOrd="1" destOrd="0" presId="urn:microsoft.com/office/officeart/2009/3/layout/StepUpProcess"/>
    <dgm:cxn modelId="{69326BB9-5A02-42FB-82F6-6A5FEECFA0B3}" type="presParOf" srcId="{D869E6B6-3C7E-470C-BEC7-CEFE52B7FFDF}" destId="{AFB85DA3-06DE-4268-864A-794BE58666E1}" srcOrd="2" destOrd="0" presId="urn:microsoft.com/office/officeart/2009/3/layout/StepUpProcess"/>
    <dgm:cxn modelId="{7687CFC4-6FC0-4AEA-9EAC-A851028781E9}" type="presParOf" srcId="{9AFB60D0-BE16-45EF-A905-1CF73E22667A}" destId="{B0E2828E-C89B-46B5-850B-A3DFF03F4CA1}" srcOrd="1" destOrd="0" presId="urn:microsoft.com/office/officeart/2009/3/layout/StepUpProcess"/>
    <dgm:cxn modelId="{94207769-FD3E-406A-A5E8-0A7449702E1B}" type="presParOf" srcId="{B0E2828E-C89B-46B5-850B-A3DFF03F4CA1}" destId="{768096A8-8E7E-4343-BA34-B8B8F3A6B3B6}" srcOrd="0" destOrd="0" presId="urn:microsoft.com/office/officeart/2009/3/layout/StepUpProcess"/>
    <dgm:cxn modelId="{0DF3FF8F-5950-48EF-9417-D9A11973FF66}" type="presParOf" srcId="{9AFB60D0-BE16-45EF-A905-1CF73E22667A}" destId="{66094177-DD88-4AFF-974F-71F876046F86}" srcOrd="2" destOrd="0" presId="urn:microsoft.com/office/officeart/2009/3/layout/StepUpProcess"/>
    <dgm:cxn modelId="{9868607B-051E-497A-A818-7BC6DFCB2962}" type="presParOf" srcId="{66094177-DD88-4AFF-974F-71F876046F86}" destId="{EFF35F74-FD62-4682-B971-1EC27C6977CC}" srcOrd="0" destOrd="0" presId="urn:microsoft.com/office/officeart/2009/3/layout/StepUpProcess"/>
    <dgm:cxn modelId="{2DD00315-A463-4D41-B4A9-C1C46CBA7EC7}" type="presParOf" srcId="{66094177-DD88-4AFF-974F-71F876046F86}" destId="{BD45701F-7979-4519-8780-4C652985D3D5}" srcOrd="1" destOrd="0" presId="urn:microsoft.com/office/officeart/2009/3/layout/StepUpProcess"/>
    <dgm:cxn modelId="{041A2594-76A7-40F4-A607-534B462CBA76}" type="presParOf" srcId="{66094177-DD88-4AFF-974F-71F876046F86}" destId="{AFEFC286-9FA0-4F9A-90B1-7664A588E5F5}" srcOrd="2" destOrd="0" presId="urn:microsoft.com/office/officeart/2009/3/layout/StepUpProcess"/>
    <dgm:cxn modelId="{B2F804F5-B450-4876-82A2-ED82104CB1A3}" type="presParOf" srcId="{9AFB60D0-BE16-45EF-A905-1CF73E22667A}" destId="{9EB4F118-F765-47CD-835B-373AA3113C2F}" srcOrd="3" destOrd="0" presId="urn:microsoft.com/office/officeart/2009/3/layout/StepUpProcess"/>
    <dgm:cxn modelId="{F47942CE-6EDF-45DE-A0CE-84D2B6AB4C96}" type="presParOf" srcId="{9EB4F118-F765-47CD-835B-373AA3113C2F}" destId="{A72593F8-FF54-4FA6-A501-5EBA2471F1E7}" srcOrd="0" destOrd="0" presId="urn:microsoft.com/office/officeart/2009/3/layout/StepUpProcess"/>
    <dgm:cxn modelId="{67D38B10-EF79-41B7-8E5E-1A518C70D31A}" type="presParOf" srcId="{9AFB60D0-BE16-45EF-A905-1CF73E22667A}" destId="{4D0FE887-9080-409E-9325-C81A51F3F7AF}" srcOrd="4" destOrd="0" presId="urn:microsoft.com/office/officeart/2009/3/layout/StepUpProcess"/>
    <dgm:cxn modelId="{8FFC03B2-EDC7-4862-9DD7-A496B4F33000}" type="presParOf" srcId="{4D0FE887-9080-409E-9325-C81A51F3F7AF}" destId="{B61D9D31-560C-44B4-8030-C0BA01CFDDC8}" srcOrd="0" destOrd="0" presId="urn:microsoft.com/office/officeart/2009/3/layout/StepUpProcess"/>
    <dgm:cxn modelId="{A3C82C08-7E63-4527-B0EA-BA0371D97478}" type="presParOf" srcId="{4D0FE887-9080-409E-9325-C81A51F3F7AF}" destId="{08F5BC1C-6FD0-498C-8E76-58597E3CFC82}" srcOrd="1" destOrd="0" presId="urn:microsoft.com/office/officeart/2009/3/layout/StepUpProcess"/>
    <dgm:cxn modelId="{BF7A8C8F-BEF5-4417-B5DE-BB699400B2EA}" type="presParOf" srcId="{4D0FE887-9080-409E-9325-C81A51F3F7AF}" destId="{8A8DD6F6-F885-4BE8-B5B1-6CB22BA05CD1}" srcOrd="2" destOrd="0" presId="urn:microsoft.com/office/officeart/2009/3/layout/StepUpProcess"/>
    <dgm:cxn modelId="{1CADA2C0-D85C-401A-9BF9-D11BE32BC676}" type="presParOf" srcId="{9AFB60D0-BE16-45EF-A905-1CF73E22667A}" destId="{898E76C6-5DF6-4B21-9C64-2BBAB3BDFBD1}" srcOrd="5" destOrd="0" presId="urn:microsoft.com/office/officeart/2009/3/layout/StepUpProcess"/>
    <dgm:cxn modelId="{C3E87AF6-EFE9-4A03-B0CA-B4315AC0E897}" type="presParOf" srcId="{898E76C6-5DF6-4B21-9C64-2BBAB3BDFBD1}" destId="{63E33457-FCCF-4D24-8DBC-D262337D689A}" srcOrd="0" destOrd="0" presId="urn:microsoft.com/office/officeart/2009/3/layout/StepUpProcess"/>
    <dgm:cxn modelId="{2B0BC0C4-C916-446D-A299-6DD19A9676B5}" type="presParOf" srcId="{9AFB60D0-BE16-45EF-A905-1CF73E22667A}" destId="{7CF5DE9D-790E-4591-8D3B-084F6321362D}" srcOrd="6" destOrd="0" presId="urn:microsoft.com/office/officeart/2009/3/layout/StepUpProcess"/>
    <dgm:cxn modelId="{3A68FF8D-C1B3-4EBC-BB9A-B4A850AE2FAA}" type="presParOf" srcId="{7CF5DE9D-790E-4591-8D3B-084F6321362D}" destId="{4BD10356-E829-4A74-9FCE-EFA5FECCC615}" srcOrd="0" destOrd="0" presId="urn:microsoft.com/office/officeart/2009/3/layout/StepUpProcess"/>
    <dgm:cxn modelId="{E1A94204-9957-4F9F-901C-A1591745D9F1}" type="presParOf" srcId="{7CF5DE9D-790E-4591-8D3B-084F6321362D}" destId="{9ED3786C-D267-4632-AB62-EA25AF617E8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06CB2B1-8F1D-4590-A739-F5D6DAF9A1D4}" type="doc">
      <dgm:prSet loTypeId="urn:microsoft.com/office/officeart/2005/8/layout/hList6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FBD59934-5C95-4E46-910F-0FCAEC5E5AA7}">
      <dgm:prSet phldrT="[Текст]" custT="1"/>
      <dgm:spPr/>
      <dgm:t>
        <a:bodyPr/>
        <a:lstStyle/>
        <a:p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Предприятиями получен отрицательный сальдированный финансовый	 результат в размере -</a:t>
          </a:r>
          <a:r>
            <a:rPr lang="ru-RU" sz="1400" b="1" dirty="0" smtClean="0">
              <a:latin typeface="Arial" panose="020B0604020202020204" pitchFamily="34" charset="0"/>
              <a:cs typeface="Arial" panose="020B0604020202020204" pitchFamily="34" charset="0"/>
            </a:rPr>
            <a:t>116,1млн рублей убытка</a:t>
          </a:r>
          <a:endParaRPr lang="ru-RU" sz="1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1F733CF-831D-4917-A48A-592581447C95}" type="parTrans" cxnId="{2893505A-C22A-44F1-A01A-E88DB27B4EF3}">
      <dgm:prSet/>
      <dgm:spPr/>
      <dgm:t>
        <a:bodyPr/>
        <a:lstStyle/>
        <a:p>
          <a:endParaRPr lang="ru-RU"/>
        </a:p>
      </dgm:t>
    </dgm:pt>
    <dgm:pt modelId="{4331B6D5-4887-4461-947B-87F686A097E6}" type="sibTrans" cxnId="{2893505A-C22A-44F1-A01A-E88DB27B4EF3}">
      <dgm:prSet/>
      <dgm:spPr/>
      <dgm:t>
        <a:bodyPr/>
        <a:lstStyle/>
        <a:p>
          <a:endParaRPr lang="ru-RU"/>
        </a:p>
      </dgm:t>
    </dgm:pt>
    <dgm:pt modelId="{2C5A8204-EE1E-4F8D-91E4-7061F75AD561}">
      <dgm:prSet custT="1"/>
      <dgm:spPr/>
      <dgm:t>
        <a:bodyPr/>
        <a:lstStyle/>
        <a:p>
          <a:r>
            <a:rPr lang="ru-RU" sz="1400" b="0" dirty="0" smtClean="0">
              <a:latin typeface="Arial" panose="020B0604020202020204" pitchFamily="34" charset="0"/>
              <a:cs typeface="Arial" panose="020B0604020202020204" pitchFamily="34" charset="0"/>
            </a:rPr>
            <a:t>Перечислено лишь 32,2 тыс. руб. в РБ (часть прибыли (20%), остающейся после уплаты налогов и иных обязательных платежей)</a:t>
          </a:r>
          <a:endParaRPr lang="ru-RU" sz="14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5178B4C-CAFC-4B6F-9741-3D23CB10A7E7}" type="parTrans" cxnId="{F07FB10F-A01C-4B52-B677-B16AE4A1EFBC}">
      <dgm:prSet/>
      <dgm:spPr/>
      <dgm:t>
        <a:bodyPr/>
        <a:lstStyle/>
        <a:p>
          <a:endParaRPr lang="ru-RU"/>
        </a:p>
      </dgm:t>
    </dgm:pt>
    <dgm:pt modelId="{705D3ABB-425E-4AEF-AC5B-3E6F5B95363B}" type="sibTrans" cxnId="{F07FB10F-A01C-4B52-B677-B16AE4A1EFBC}">
      <dgm:prSet/>
      <dgm:spPr/>
      <dgm:t>
        <a:bodyPr/>
        <a:lstStyle/>
        <a:p>
          <a:endParaRPr lang="ru-RU"/>
        </a:p>
      </dgm:t>
    </dgm:pt>
    <dgm:pt modelId="{F38DF323-2E8C-4A8B-93F9-7E74978D367A}" type="pres">
      <dgm:prSet presAssocID="{E06CB2B1-8F1D-4590-A739-F5D6DAF9A1D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96BE153-E37C-4DA1-9242-E1D30F9DB51E}" type="pres">
      <dgm:prSet presAssocID="{FBD59934-5C95-4E46-910F-0FCAEC5E5AA7}" presName="node" presStyleLbl="node1" presStyleIdx="0" presStyleCnt="2" custLinFactNeighborX="-20294" custLinFactNeighborY="-21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BC58BE-D91B-42FD-8301-35970DDDE828}" type="pres">
      <dgm:prSet presAssocID="{4331B6D5-4887-4461-947B-87F686A097E6}" presName="sibTrans" presStyleCnt="0"/>
      <dgm:spPr/>
    </dgm:pt>
    <dgm:pt modelId="{4841B9C3-9353-47CF-AD51-5724AAFCD3C0}" type="pres">
      <dgm:prSet presAssocID="{2C5A8204-EE1E-4F8D-91E4-7061F75AD561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893505A-C22A-44F1-A01A-E88DB27B4EF3}" srcId="{E06CB2B1-8F1D-4590-A739-F5D6DAF9A1D4}" destId="{FBD59934-5C95-4E46-910F-0FCAEC5E5AA7}" srcOrd="0" destOrd="0" parTransId="{A1F733CF-831D-4917-A48A-592581447C95}" sibTransId="{4331B6D5-4887-4461-947B-87F686A097E6}"/>
    <dgm:cxn modelId="{1ABB5B42-9CB0-4A57-A5B2-458282B9F034}" type="presOf" srcId="{2C5A8204-EE1E-4F8D-91E4-7061F75AD561}" destId="{4841B9C3-9353-47CF-AD51-5724AAFCD3C0}" srcOrd="0" destOrd="0" presId="urn:microsoft.com/office/officeart/2005/8/layout/hList6"/>
    <dgm:cxn modelId="{52AFC174-E9F1-4ACE-BA9B-58692983AE5B}" type="presOf" srcId="{FBD59934-5C95-4E46-910F-0FCAEC5E5AA7}" destId="{A96BE153-E37C-4DA1-9242-E1D30F9DB51E}" srcOrd="0" destOrd="0" presId="urn:microsoft.com/office/officeart/2005/8/layout/hList6"/>
    <dgm:cxn modelId="{F07FB10F-A01C-4B52-B677-B16AE4A1EFBC}" srcId="{E06CB2B1-8F1D-4590-A739-F5D6DAF9A1D4}" destId="{2C5A8204-EE1E-4F8D-91E4-7061F75AD561}" srcOrd="1" destOrd="0" parTransId="{85178B4C-CAFC-4B6F-9741-3D23CB10A7E7}" sibTransId="{705D3ABB-425E-4AEF-AC5B-3E6F5B95363B}"/>
    <dgm:cxn modelId="{460E0BD6-7DDD-42AB-A95F-C18EFCDC9E9C}" type="presOf" srcId="{E06CB2B1-8F1D-4590-A739-F5D6DAF9A1D4}" destId="{F38DF323-2E8C-4A8B-93F9-7E74978D367A}" srcOrd="0" destOrd="0" presId="urn:microsoft.com/office/officeart/2005/8/layout/hList6"/>
    <dgm:cxn modelId="{476609CB-3B74-4D6F-83F9-6DAA7C098520}" type="presParOf" srcId="{F38DF323-2E8C-4A8B-93F9-7E74978D367A}" destId="{A96BE153-E37C-4DA1-9242-E1D30F9DB51E}" srcOrd="0" destOrd="0" presId="urn:microsoft.com/office/officeart/2005/8/layout/hList6"/>
    <dgm:cxn modelId="{627E10B0-6174-480F-94F0-7CE581528523}" type="presParOf" srcId="{F38DF323-2E8C-4A8B-93F9-7E74978D367A}" destId="{C5BC58BE-D91B-42FD-8301-35970DDDE828}" srcOrd="1" destOrd="0" presId="urn:microsoft.com/office/officeart/2005/8/layout/hList6"/>
    <dgm:cxn modelId="{06566CFF-4A6B-467B-87CB-C09B87F4B4C0}" type="presParOf" srcId="{F38DF323-2E8C-4A8B-93F9-7E74978D367A}" destId="{4841B9C3-9353-47CF-AD51-5724AAFCD3C0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41EA2E1-F555-4EEC-8857-A61B3B62B751}" type="doc">
      <dgm:prSet loTypeId="urn:microsoft.com/office/officeart/2008/layout/Lin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CE5DD942-7348-4A28-8D1D-49F15AC58F47}">
      <dgm:prSet phldrT="[Текст]"/>
      <dgm:spPr/>
      <dgm:t>
        <a:bodyPr/>
        <a:lstStyle/>
        <a:p>
          <a:endParaRPr lang="ru-RU" dirty="0"/>
        </a:p>
      </dgm:t>
    </dgm:pt>
    <dgm:pt modelId="{249D8131-09CA-465C-898B-20D8C5A9E541}" type="parTrans" cxnId="{6E9BE01F-A671-46CB-B124-CCBAB9C38A1A}">
      <dgm:prSet/>
      <dgm:spPr/>
      <dgm:t>
        <a:bodyPr/>
        <a:lstStyle/>
        <a:p>
          <a:endParaRPr lang="ru-RU"/>
        </a:p>
      </dgm:t>
    </dgm:pt>
    <dgm:pt modelId="{EB121761-0F8E-4D57-88A5-5D28AF513196}" type="sibTrans" cxnId="{6E9BE01F-A671-46CB-B124-CCBAB9C38A1A}">
      <dgm:prSet/>
      <dgm:spPr/>
      <dgm:t>
        <a:bodyPr/>
        <a:lstStyle/>
        <a:p>
          <a:endParaRPr lang="ru-RU"/>
        </a:p>
      </dgm:t>
    </dgm:pt>
    <dgm:pt modelId="{A60E4D03-5DEC-40D9-B7B9-DCC9F43AA241}">
      <dgm:prSet phldrT="[Текст]" custT="1"/>
      <dgm:spPr/>
      <dgm:t>
        <a:bodyPr/>
        <a:lstStyle/>
        <a:p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утверждать планы финансово-хозяйственной деятельности предприятий на год и прогноз на среднесрочную перспективу в ноябре предшествующего года;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897F65-4CD5-47B5-B838-C5CAD6FBAF50}" type="parTrans" cxnId="{D3883B97-A82D-4179-A7A8-C16A56048089}">
      <dgm:prSet/>
      <dgm:spPr/>
      <dgm:t>
        <a:bodyPr/>
        <a:lstStyle/>
        <a:p>
          <a:endParaRPr lang="ru-RU"/>
        </a:p>
      </dgm:t>
    </dgm:pt>
    <dgm:pt modelId="{ED408818-8D75-49A0-A1BA-866079DFE816}" type="sibTrans" cxnId="{D3883B97-A82D-4179-A7A8-C16A56048089}">
      <dgm:prSet/>
      <dgm:spPr/>
      <dgm:t>
        <a:bodyPr/>
        <a:lstStyle/>
        <a:p>
          <a:endParaRPr lang="ru-RU"/>
        </a:p>
      </dgm:t>
    </dgm:pt>
    <dgm:pt modelId="{19FCC46E-AC30-4411-916D-013CD7C3F865}">
      <dgm:prSet phldrT="[Текст]" custT="1"/>
      <dgm:spPr/>
      <dgm:t>
        <a:bodyPr/>
        <a:lstStyle/>
        <a:p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отслеживать перечисление </a:t>
          </a:r>
          <a:r>
            <a:rPr lang="ru-RU" sz="1400" dirty="0" err="1" smtClean="0">
              <a:latin typeface="Arial" panose="020B0604020202020204" pitchFamily="34" charset="0"/>
              <a:cs typeface="Arial" panose="020B0604020202020204" pitchFamily="34" charset="0"/>
            </a:rPr>
            <a:t>ГУПами</a:t>
          </a:r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 в республиканский бюджет отчислений части чистой прибыли, налога на имущество;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F2C5A1-7887-478A-8755-D57A8903A7BC}" type="parTrans" cxnId="{91DD6AEB-D11D-458C-812A-1D93741EC898}">
      <dgm:prSet/>
      <dgm:spPr/>
      <dgm:t>
        <a:bodyPr/>
        <a:lstStyle/>
        <a:p>
          <a:endParaRPr lang="ru-RU"/>
        </a:p>
      </dgm:t>
    </dgm:pt>
    <dgm:pt modelId="{1BCA65D8-48AE-4825-88BE-DB72F0C3C703}" type="sibTrans" cxnId="{91DD6AEB-D11D-458C-812A-1D93741EC898}">
      <dgm:prSet/>
      <dgm:spPr/>
      <dgm:t>
        <a:bodyPr/>
        <a:lstStyle/>
        <a:p>
          <a:endParaRPr lang="ru-RU"/>
        </a:p>
      </dgm:t>
    </dgm:pt>
    <dgm:pt modelId="{869FBB30-19E5-416C-BC59-B2015A323561}">
      <dgm:prSet phldrT="[Текст]" custT="1"/>
      <dgm:spPr/>
      <dgm:t>
        <a:bodyPr/>
        <a:lstStyle/>
        <a:p>
          <a:r>
            <a:rPr lang="ru-RU" sz="1400" dirty="0" smtClean="0">
              <a:latin typeface="Arial" panose="020B0604020202020204" pitchFamily="34" charset="0"/>
              <a:cs typeface="Arial" panose="020B0604020202020204" pitchFamily="34" charset="0"/>
            </a:rPr>
            <a:t>осуществлять оценку эффективности деятельности работы подведомственных предприятий;</a:t>
          </a:r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25AC1E-1F82-4225-AD36-D76C34E87A35}" type="parTrans" cxnId="{405A0042-9341-4B16-A951-7F8353423A02}">
      <dgm:prSet/>
      <dgm:spPr/>
      <dgm:t>
        <a:bodyPr/>
        <a:lstStyle/>
        <a:p>
          <a:endParaRPr lang="ru-RU"/>
        </a:p>
      </dgm:t>
    </dgm:pt>
    <dgm:pt modelId="{8CC868CD-0893-4DD5-9491-CA3CE1DD366F}" type="sibTrans" cxnId="{405A0042-9341-4B16-A951-7F8353423A02}">
      <dgm:prSet/>
      <dgm:spPr/>
      <dgm:t>
        <a:bodyPr/>
        <a:lstStyle/>
        <a:p>
          <a:endParaRPr lang="ru-RU"/>
        </a:p>
      </dgm:t>
    </dgm:pt>
    <dgm:pt modelId="{95A6A511-E996-4F38-9BE0-ADC041291519}">
      <dgm:prSet/>
      <dgm:spPr/>
      <dgm:t>
        <a:bodyPr/>
        <a:lstStyle/>
        <a:p>
          <a:endParaRPr lang="ru-RU"/>
        </a:p>
      </dgm:t>
    </dgm:pt>
    <dgm:pt modelId="{AABF0905-FAC9-4218-94E5-805AF828008B}" type="parTrans" cxnId="{391E7798-E1A1-4093-9EEC-A10C6FC00C16}">
      <dgm:prSet/>
      <dgm:spPr/>
      <dgm:t>
        <a:bodyPr/>
        <a:lstStyle/>
        <a:p>
          <a:endParaRPr lang="ru-RU"/>
        </a:p>
      </dgm:t>
    </dgm:pt>
    <dgm:pt modelId="{292E6216-1651-411A-BB84-C1548FEDACD4}" type="sibTrans" cxnId="{391E7798-E1A1-4093-9EEC-A10C6FC00C16}">
      <dgm:prSet/>
      <dgm:spPr/>
      <dgm:t>
        <a:bodyPr/>
        <a:lstStyle/>
        <a:p>
          <a:endParaRPr lang="ru-RU"/>
        </a:p>
      </dgm:t>
    </dgm:pt>
    <dgm:pt modelId="{97F88D9C-2D13-4C31-B8A3-43F8FA0CC2CC}">
      <dgm:prSet/>
      <dgm:spPr/>
      <dgm:t>
        <a:bodyPr/>
        <a:lstStyle/>
        <a:p>
          <a:endParaRPr lang="ru-RU"/>
        </a:p>
      </dgm:t>
    </dgm:pt>
    <dgm:pt modelId="{5A9D8FE5-8362-48FA-9932-11D041745BD9}" type="parTrans" cxnId="{93B16777-B092-47D7-8205-1A87D5CF25BC}">
      <dgm:prSet/>
      <dgm:spPr/>
      <dgm:t>
        <a:bodyPr/>
        <a:lstStyle/>
        <a:p>
          <a:endParaRPr lang="ru-RU"/>
        </a:p>
      </dgm:t>
    </dgm:pt>
    <dgm:pt modelId="{0CA4ADAC-28D2-4A54-911A-5AF36F362866}" type="sibTrans" cxnId="{93B16777-B092-47D7-8205-1A87D5CF25BC}">
      <dgm:prSet/>
      <dgm:spPr/>
      <dgm:t>
        <a:bodyPr/>
        <a:lstStyle/>
        <a:p>
          <a:endParaRPr lang="ru-RU"/>
        </a:p>
      </dgm:t>
    </dgm:pt>
    <dgm:pt modelId="{69326F27-9154-424A-8AD0-3026C2AD713C}">
      <dgm:prSet/>
      <dgm:spPr/>
      <dgm:t>
        <a:bodyPr/>
        <a:lstStyle/>
        <a:p>
          <a:endParaRPr lang="ru-RU"/>
        </a:p>
      </dgm:t>
    </dgm:pt>
    <dgm:pt modelId="{D2F610BA-65EB-4582-B435-7A894F15ADF0}" type="parTrans" cxnId="{D74F7A1C-9514-443D-B32A-02DC77CF581D}">
      <dgm:prSet/>
      <dgm:spPr/>
      <dgm:t>
        <a:bodyPr/>
        <a:lstStyle/>
        <a:p>
          <a:endParaRPr lang="ru-RU"/>
        </a:p>
      </dgm:t>
    </dgm:pt>
    <dgm:pt modelId="{B7D62623-BB45-407E-89F7-D35312F06B62}" type="sibTrans" cxnId="{D74F7A1C-9514-443D-B32A-02DC77CF581D}">
      <dgm:prSet/>
      <dgm:spPr/>
      <dgm:t>
        <a:bodyPr/>
        <a:lstStyle/>
        <a:p>
          <a:endParaRPr lang="ru-RU"/>
        </a:p>
      </dgm:t>
    </dgm:pt>
    <dgm:pt modelId="{D4F8C73B-D6FD-42AE-9D98-8FF5C73A41DF}" type="pres">
      <dgm:prSet presAssocID="{B41EA2E1-F555-4EEC-8857-A61B3B62B751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51D5B8FF-EB77-4032-8EB8-368ADFAE46C8}" type="pres">
      <dgm:prSet presAssocID="{CE5DD942-7348-4A28-8D1D-49F15AC58F47}" presName="thickLine" presStyleLbl="alignNode1" presStyleIdx="0" presStyleCnt="1"/>
      <dgm:spPr/>
    </dgm:pt>
    <dgm:pt modelId="{8B782E55-C507-4BBB-BDA3-CA3FFDF9EC1F}" type="pres">
      <dgm:prSet presAssocID="{CE5DD942-7348-4A28-8D1D-49F15AC58F47}" presName="horz1" presStyleCnt="0"/>
      <dgm:spPr/>
    </dgm:pt>
    <dgm:pt modelId="{7443318B-EC3B-40A0-99CA-855AC64A155F}" type="pres">
      <dgm:prSet presAssocID="{CE5DD942-7348-4A28-8D1D-49F15AC58F47}" presName="tx1" presStyleLbl="revTx" presStyleIdx="0" presStyleCnt="7" custScaleX="57442"/>
      <dgm:spPr/>
      <dgm:t>
        <a:bodyPr/>
        <a:lstStyle/>
        <a:p>
          <a:endParaRPr lang="ru-RU"/>
        </a:p>
      </dgm:t>
    </dgm:pt>
    <dgm:pt modelId="{04C7980D-EFDB-422D-BE1B-AFA2F6242F18}" type="pres">
      <dgm:prSet presAssocID="{CE5DD942-7348-4A28-8D1D-49F15AC58F47}" presName="vert1" presStyleCnt="0"/>
      <dgm:spPr/>
    </dgm:pt>
    <dgm:pt modelId="{1A50B473-1990-4C20-8DB9-393D71A793EE}" type="pres">
      <dgm:prSet presAssocID="{A60E4D03-5DEC-40D9-B7B9-DCC9F43AA241}" presName="vertSpace2a" presStyleCnt="0"/>
      <dgm:spPr/>
    </dgm:pt>
    <dgm:pt modelId="{4241E2C2-6203-4938-AC16-ECF65DD5497B}" type="pres">
      <dgm:prSet presAssocID="{A60E4D03-5DEC-40D9-B7B9-DCC9F43AA241}" presName="horz2" presStyleCnt="0"/>
      <dgm:spPr/>
    </dgm:pt>
    <dgm:pt modelId="{F2FAAD82-F3F4-4505-B8E3-8995F0446295}" type="pres">
      <dgm:prSet presAssocID="{A60E4D03-5DEC-40D9-B7B9-DCC9F43AA241}" presName="horzSpace2" presStyleCnt="0"/>
      <dgm:spPr/>
    </dgm:pt>
    <dgm:pt modelId="{28D62ECB-7871-4053-A978-802197842AE5}" type="pres">
      <dgm:prSet presAssocID="{A60E4D03-5DEC-40D9-B7B9-DCC9F43AA241}" presName="tx2" presStyleLbl="revTx" presStyleIdx="1" presStyleCnt="7"/>
      <dgm:spPr/>
      <dgm:t>
        <a:bodyPr/>
        <a:lstStyle/>
        <a:p>
          <a:endParaRPr lang="ru-RU"/>
        </a:p>
      </dgm:t>
    </dgm:pt>
    <dgm:pt modelId="{A8CC7DE0-5DC9-433A-88B8-2F3B5AF32B62}" type="pres">
      <dgm:prSet presAssocID="{A60E4D03-5DEC-40D9-B7B9-DCC9F43AA241}" presName="vert2" presStyleCnt="0"/>
      <dgm:spPr/>
    </dgm:pt>
    <dgm:pt modelId="{78FE6685-8E8D-4D9B-83B9-06EB436A1053}" type="pres">
      <dgm:prSet presAssocID="{A60E4D03-5DEC-40D9-B7B9-DCC9F43AA241}" presName="thinLine2b" presStyleLbl="callout" presStyleIdx="0" presStyleCnt="6"/>
      <dgm:spPr/>
    </dgm:pt>
    <dgm:pt modelId="{D6A954CF-B51A-472C-A60D-53BD4760FBD5}" type="pres">
      <dgm:prSet presAssocID="{A60E4D03-5DEC-40D9-B7B9-DCC9F43AA241}" presName="vertSpace2b" presStyleCnt="0"/>
      <dgm:spPr/>
    </dgm:pt>
    <dgm:pt modelId="{D642E540-40F8-447C-A5A8-96C4A1509217}" type="pres">
      <dgm:prSet presAssocID="{19FCC46E-AC30-4411-916D-013CD7C3F865}" presName="horz2" presStyleCnt="0"/>
      <dgm:spPr/>
    </dgm:pt>
    <dgm:pt modelId="{C9011C11-8DE0-49DD-9126-B5BCD713B63C}" type="pres">
      <dgm:prSet presAssocID="{19FCC46E-AC30-4411-916D-013CD7C3F865}" presName="horzSpace2" presStyleCnt="0"/>
      <dgm:spPr/>
    </dgm:pt>
    <dgm:pt modelId="{6233C693-B826-469C-9375-38B6EDCE199F}" type="pres">
      <dgm:prSet presAssocID="{19FCC46E-AC30-4411-916D-013CD7C3F865}" presName="tx2" presStyleLbl="revTx" presStyleIdx="2" presStyleCnt="7"/>
      <dgm:spPr/>
      <dgm:t>
        <a:bodyPr/>
        <a:lstStyle/>
        <a:p>
          <a:endParaRPr lang="ru-RU"/>
        </a:p>
      </dgm:t>
    </dgm:pt>
    <dgm:pt modelId="{59222F89-EACB-45D1-AF6B-A52339990A62}" type="pres">
      <dgm:prSet presAssocID="{19FCC46E-AC30-4411-916D-013CD7C3F865}" presName="vert2" presStyleCnt="0"/>
      <dgm:spPr/>
    </dgm:pt>
    <dgm:pt modelId="{E7CA231F-7639-4222-866C-66B74A8C1B18}" type="pres">
      <dgm:prSet presAssocID="{19FCC46E-AC30-4411-916D-013CD7C3F865}" presName="thinLine2b" presStyleLbl="callout" presStyleIdx="1" presStyleCnt="6"/>
      <dgm:spPr/>
    </dgm:pt>
    <dgm:pt modelId="{04D68638-CE3D-4411-A93E-5CD0796A9752}" type="pres">
      <dgm:prSet presAssocID="{19FCC46E-AC30-4411-916D-013CD7C3F865}" presName="vertSpace2b" presStyleCnt="0"/>
      <dgm:spPr/>
    </dgm:pt>
    <dgm:pt modelId="{E4F13565-8EC1-4295-9E94-7B3D816340DE}" type="pres">
      <dgm:prSet presAssocID="{869FBB30-19E5-416C-BC59-B2015A323561}" presName="horz2" presStyleCnt="0"/>
      <dgm:spPr/>
    </dgm:pt>
    <dgm:pt modelId="{E6A5CD6B-857C-4D96-B33D-03230B3812CA}" type="pres">
      <dgm:prSet presAssocID="{869FBB30-19E5-416C-BC59-B2015A323561}" presName="horzSpace2" presStyleCnt="0"/>
      <dgm:spPr/>
    </dgm:pt>
    <dgm:pt modelId="{A00646B5-8704-4929-A74B-ACA0FFC7DD6D}" type="pres">
      <dgm:prSet presAssocID="{869FBB30-19E5-416C-BC59-B2015A323561}" presName="tx2" presStyleLbl="revTx" presStyleIdx="3" presStyleCnt="7"/>
      <dgm:spPr/>
      <dgm:t>
        <a:bodyPr/>
        <a:lstStyle/>
        <a:p>
          <a:endParaRPr lang="ru-RU"/>
        </a:p>
      </dgm:t>
    </dgm:pt>
    <dgm:pt modelId="{306FF336-A01A-44E2-9FF5-B89EB08BF935}" type="pres">
      <dgm:prSet presAssocID="{869FBB30-19E5-416C-BC59-B2015A323561}" presName="vert2" presStyleCnt="0"/>
      <dgm:spPr/>
    </dgm:pt>
    <dgm:pt modelId="{D1B7C7E0-9D68-4D95-BF14-CC7D62C896AD}" type="pres">
      <dgm:prSet presAssocID="{869FBB30-19E5-416C-BC59-B2015A323561}" presName="thinLine2b" presStyleLbl="callout" presStyleIdx="2" presStyleCnt="6"/>
      <dgm:spPr/>
    </dgm:pt>
    <dgm:pt modelId="{6F0C073C-E3FF-4F8B-A9E1-D9F06D8A4F95}" type="pres">
      <dgm:prSet presAssocID="{869FBB30-19E5-416C-BC59-B2015A323561}" presName="vertSpace2b" presStyleCnt="0"/>
      <dgm:spPr/>
    </dgm:pt>
    <dgm:pt modelId="{FE726BCC-5224-4665-9474-A67FC634CDE3}" type="pres">
      <dgm:prSet presAssocID="{69326F27-9154-424A-8AD0-3026C2AD713C}" presName="horz2" presStyleCnt="0"/>
      <dgm:spPr/>
    </dgm:pt>
    <dgm:pt modelId="{77E48EE5-3CD6-46C4-A227-DE5FE95C8FF2}" type="pres">
      <dgm:prSet presAssocID="{69326F27-9154-424A-8AD0-3026C2AD713C}" presName="horzSpace2" presStyleCnt="0"/>
      <dgm:spPr/>
    </dgm:pt>
    <dgm:pt modelId="{9FEE07A3-47A7-403B-9AE1-F2C6E5C61F4C}" type="pres">
      <dgm:prSet presAssocID="{69326F27-9154-424A-8AD0-3026C2AD713C}" presName="tx2" presStyleLbl="revTx" presStyleIdx="4" presStyleCnt="7"/>
      <dgm:spPr/>
      <dgm:t>
        <a:bodyPr/>
        <a:lstStyle/>
        <a:p>
          <a:endParaRPr lang="ru-RU"/>
        </a:p>
      </dgm:t>
    </dgm:pt>
    <dgm:pt modelId="{EE2E1AC7-CCD1-450E-B41F-72D2B97405B3}" type="pres">
      <dgm:prSet presAssocID="{69326F27-9154-424A-8AD0-3026C2AD713C}" presName="vert2" presStyleCnt="0"/>
      <dgm:spPr/>
    </dgm:pt>
    <dgm:pt modelId="{5436FE2A-FBD9-4E73-95AF-E5D5E4434776}" type="pres">
      <dgm:prSet presAssocID="{69326F27-9154-424A-8AD0-3026C2AD713C}" presName="thinLine2b" presStyleLbl="callout" presStyleIdx="3" presStyleCnt="6"/>
      <dgm:spPr/>
    </dgm:pt>
    <dgm:pt modelId="{7878DA44-A151-4F0D-95F3-C68A5DDC3D73}" type="pres">
      <dgm:prSet presAssocID="{69326F27-9154-424A-8AD0-3026C2AD713C}" presName="vertSpace2b" presStyleCnt="0"/>
      <dgm:spPr/>
    </dgm:pt>
    <dgm:pt modelId="{CC5744FD-9971-44DB-B0DF-6495C310625B}" type="pres">
      <dgm:prSet presAssocID="{97F88D9C-2D13-4C31-B8A3-43F8FA0CC2CC}" presName="horz2" presStyleCnt="0"/>
      <dgm:spPr/>
    </dgm:pt>
    <dgm:pt modelId="{CBB77946-49AE-4F38-80B1-98DFBB91A016}" type="pres">
      <dgm:prSet presAssocID="{97F88D9C-2D13-4C31-B8A3-43F8FA0CC2CC}" presName="horzSpace2" presStyleCnt="0"/>
      <dgm:spPr/>
    </dgm:pt>
    <dgm:pt modelId="{D152FEB3-9807-4683-9452-1FC9230667E4}" type="pres">
      <dgm:prSet presAssocID="{97F88D9C-2D13-4C31-B8A3-43F8FA0CC2CC}" presName="tx2" presStyleLbl="revTx" presStyleIdx="5" presStyleCnt="7"/>
      <dgm:spPr/>
      <dgm:t>
        <a:bodyPr/>
        <a:lstStyle/>
        <a:p>
          <a:endParaRPr lang="ru-RU"/>
        </a:p>
      </dgm:t>
    </dgm:pt>
    <dgm:pt modelId="{1797D10E-4F7A-47AF-8065-A386A2CC1932}" type="pres">
      <dgm:prSet presAssocID="{97F88D9C-2D13-4C31-B8A3-43F8FA0CC2CC}" presName="vert2" presStyleCnt="0"/>
      <dgm:spPr/>
    </dgm:pt>
    <dgm:pt modelId="{D1D831D1-0683-4C3A-833E-08F3BB2F4F4A}" type="pres">
      <dgm:prSet presAssocID="{97F88D9C-2D13-4C31-B8A3-43F8FA0CC2CC}" presName="thinLine2b" presStyleLbl="callout" presStyleIdx="4" presStyleCnt="6"/>
      <dgm:spPr/>
    </dgm:pt>
    <dgm:pt modelId="{2E2D0EC1-80AE-4BB6-A875-0CA5146A64BB}" type="pres">
      <dgm:prSet presAssocID="{97F88D9C-2D13-4C31-B8A3-43F8FA0CC2CC}" presName="vertSpace2b" presStyleCnt="0"/>
      <dgm:spPr/>
    </dgm:pt>
    <dgm:pt modelId="{89386F43-B53E-4A33-8F0C-9AE61A515AF8}" type="pres">
      <dgm:prSet presAssocID="{95A6A511-E996-4F38-9BE0-ADC041291519}" presName="horz2" presStyleCnt="0"/>
      <dgm:spPr/>
    </dgm:pt>
    <dgm:pt modelId="{430ABA52-2E39-4222-B2B9-A69731ED2C95}" type="pres">
      <dgm:prSet presAssocID="{95A6A511-E996-4F38-9BE0-ADC041291519}" presName="horzSpace2" presStyleCnt="0"/>
      <dgm:spPr/>
    </dgm:pt>
    <dgm:pt modelId="{D9DF97D5-7C5A-4C66-B093-6FAAF88913E7}" type="pres">
      <dgm:prSet presAssocID="{95A6A511-E996-4F38-9BE0-ADC041291519}" presName="tx2" presStyleLbl="revTx" presStyleIdx="6" presStyleCnt="7"/>
      <dgm:spPr/>
      <dgm:t>
        <a:bodyPr/>
        <a:lstStyle/>
        <a:p>
          <a:endParaRPr lang="ru-RU"/>
        </a:p>
      </dgm:t>
    </dgm:pt>
    <dgm:pt modelId="{327C4A9C-D541-4E40-8248-620150D9AB01}" type="pres">
      <dgm:prSet presAssocID="{95A6A511-E996-4F38-9BE0-ADC041291519}" presName="vert2" presStyleCnt="0"/>
      <dgm:spPr/>
    </dgm:pt>
    <dgm:pt modelId="{00A1FBFD-1B84-4985-B639-CD845672ADCD}" type="pres">
      <dgm:prSet presAssocID="{95A6A511-E996-4F38-9BE0-ADC041291519}" presName="thinLine2b" presStyleLbl="callout" presStyleIdx="5" presStyleCnt="6"/>
      <dgm:spPr/>
    </dgm:pt>
    <dgm:pt modelId="{0C02A9D8-D10A-42C1-8EE1-111EE1228B6E}" type="pres">
      <dgm:prSet presAssocID="{95A6A511-E996-4F38-9BE0-ADC041291519}" presName="vertSpace2b" presStyleCnt="0"/>
      <dgm:spPr/>
    </dgm:pt>
  </dgm:ptLst>
  <dgm:cxnLst>
    <dgm:cxn modelId="{405A0042-9341-4B16-A951-7F8353423A02}" srcId="{CE5DD942-7348-4A28-8D1D-49F15AC58F47}" destId="{869FBB30-19E5-416C-BC59-B2015A323561}" srcOrd="2" destOrd="0" parTransId="{6325AC1E-1F82-4225-AD36-D76C34E87A35}" sibTransId="{8CC868CD-0893-4DD5-9491-CA3CE1DD366F}"/>
    <dgm:cxn modelId="{6B6418CA-B575-4864-AF1D-F7A919D3C2F1}" type="presOf" srcId="{97F88D9C-2D13-4C31-B8A3-43F8FA0CC2CC}" destId="{D152FEB3-9807-4683-9452-1FC9230667E4}" srcOrd="0" destOrd="0" presId="urn:microsoft.com/office/officeart/2008/layout/LinedList"/>
    <dgm:cxn modelId="{391E7798-E1A1-4093-9EEC-A10C6FC00C16}" srcId="{CE5DD942-7348-4A28-8D1D-49F15AC58F47}" destId="{95A6A511-E996-4F38-9BE0-ADC041291519}" srcOrd="5" destOrd="0" parTransId="{AABF0905-FAC9-4218-94E5-805AF828008B}" sibTransId="{292E6216-1651-411A-BB84-C1548FEDACD4}"/>
    <dgm:cxn modelId="{A579D47D-4D78-4886-8F26-77D2D11E57D1}" type="presOf" srcId="{A60E4D03-5DEC-40D9-B7B9-DCC9F43AA241}" destId="{28D62ECB-7871-4053-A978-802197842AE5}" srcOrd="0" destOrd="0" presId="urn:microsoft.com/office/officeart/2008/layout/LinedList"/>
    <dgm:cxn modelId="{D74F7A1C-9514-443D-B32A-02DC77CF581D}" srcId="{CE5DD942-7348-4A28-8D1D-49F15AC58F47}" destId="{69326F27-9154-424A-8AD0-3026C2AD713C}" srcOrd="3" destOrd="0" parTransId="{D2F610BA-65EB-4582-B435-7A894F15ADF0}" sibTransId="{B7D62623-BB45-407E-89F7-D35312F06B62}"/>
    <dgm:cxn modelId="{91DD6AEB-D11D-458C-812A-1D93741EC898}" srcId="{CE5DD942-7348-4A28-8D1D-49F15AC58F47}" destId="{19FCC46E-AC30-4411-916D-013CD7C3F865}" srcOrd="1" destOrd="0" parTransId="{F6F2C5A1-7887-478A-8755-D57A8903A7BC}" sibTransId="{1BCA65D8-48AE-4825-88BE-DB72F0C3C703}"/>
    <dgm:cxn modelId="{1D080E86-BB8D-44C2-A49E-9905AAC8036F}" type="presOf" srcId="{19FCC46E-AC30-4411-916D-013CD7C3F865}" destId="{6233C693-B826-469C-9375-38B6EDCE199F}" srcOrd="0" destOrd="0" presId="urn:microsoft.com/office/officeart/2008/layout/LinedList"/>
    <dgm:cxn modelId="{D34C0F37-26C5-464C-A1DC-4A5CA45BA941}" type="presOf" srcId="{869FBB30-19E5-416C-BC59-B2015A323561}" destId="{A00646B5-8704-4929-A74B-ACA0FFC7DD6D}" srcOrd="0" destOrd="0" presId="urn:microsoft.com/office/officeart/2008/layout/LinedList"/>
    <dgm:cxn modelId="{78CC6B03-4B52-4402-9601-16E4220EA1CE}" type="presOf" srcId="{95A6A511-E996-4F38-9BE0-ADC041291519}" destId="{D9DF97D5-7C5A-4C66-B093-6FAAF88913E7}" srcOrd="0" destOrd="0" presId="urn:microsoft.com/office/officeart/2008/layout/LinedList"/>
    <dgm:cxn modelId="{6E9BE01F-A671-46CB-B124-CCBAB9C38A1A}" srcId="{B41EA2E1-F555-4EEC-8857-A61B3B62B751}" destId="{CE5DD942-7348-4A28-8D1D-49F15AC58F47}" srcOrd="0" destOrd="0" parTransId="{249D8131-09CA-465C-898B-20D8C5A9E541}" sibTransId="{EB121761-0F8E-4D57-88A5-5D28AF513196}"/>
    <dgm:cxn modelId="{93B16777-B092-47D7-8205-1A87D5CF25BC}" srcId="{CE5DD942-7348-4A28-8D1D-49F15AC58F47}" destId="{97F88D9C-2D13-4C31-B8A3-43F8FA0CC2CC}" srcOrd="4" destOrd="0" parTransId="{5A9D8FE5-8362-48FA-9932-11D041745BD9}" sibTransId="{0CA4ADAC-28D2-4A54-911A-5AF36F362866}"/>
    <dgm:cxn modelId="{F662535B-3383-4F93-9FEE-11427650EDB2}" type="presOf" srcId="{69326F27-9154-424A-8AD0-3026C2AD713C}" destId="{9FEE07A3-47A7-403B-9AE1-F2C6E5C61F4C}" srcOrd="0" destOrd="0" presId="urn:microsoft.com/office/officeart/2008/layout/LinedList"/>
    <dgm:cxn modelId="{F1D79E00-FAE7-4298-89C9-536372D6E547}" type="presOf" srcId="{CE5DD942-7348-4A28-8D1D-49F15AC58F47}" destId="{7443318B-EC3B-40A0-99CA-855AC64A155F}" srcOrd="0" destOrd="0" presId="urn:microsoft.com/office/officeart/2008/layout/LinedList"/>
    <dgm:cxn modelId="{E75DC2B6-BF36-4E8C-8DD9-19A87165B548}" type="presOf" srcId="{B41EA2E1-F555-4EEC-8857-A61B3B62B751}" destId="{D4F8C73B-D6FD-42AE-9D98-8FF5C73A41DF}" srcOrd="0" destOrd="0" presId="urn:microsoft.com/office/officeart/2008/layout/LinedList"/>
    <dgm:cxn modelId="{D3883B97-A82D-4179-A7A8-C16A56048089}" srcId="{CE5DD942-7348-4A28-8D1D-49F15AC58F47}" destId="{A60E4D03-5DEC-40D9-B7B9-DCC9F43AA241}" srcOrd="0" destOrd="0" parTransId="{B5897F65-4CD5-47B5-B838-C5CAD6FBAF50}" sibTransId="{ED408818-8D75-49A0-A1BA-866079DFE816}"/>
    <dgm:cxn modelId="{8BB01981-C985-4575-83AC-A62D8A93D3AF}" type="presParOf" srcId="{D4F8C73B-D6FD-42AE-9D98-8FF5C73A41DF}" destId="{51D5B8FF-EB77-4032-8EB8-368ADFAE46C8}" srcOrd="0" destOrd="0" presId="urn:microsoft.com/office/officeart/2008/layout/LinedList"/>
    <dgm:cxn modelId="{759AD876-7221-414B-B057-C674382448B6}" type="presParOf" srcId="{D4F8C73B-D6FD-42AE-9D98-8FF5C73A41DF}" destId="{8B782E55-C507-4BBB-BDA3-CA3FFDF9EC1F}" srcOrd="1" destOrd="0" presId="urn:microsoft.com/office/officeart/2008/layout/LinedList"/>
    <dgm:cxn modelId="{48755313-EA30-452B-A42D-4798362B0FD9}" type="presParOf" srcId="{8B782E55-C507-4BBB-BDA3-CA3FFDF9EC1F}" destId="{7443318B-EC3B-40A0-99CA-855AC64A155F}" srcOrd="0" destOrd="0" presId="urn:microsoft.com/office/officeart/2008/layout/LinedList"/>
    <dgm:cxn modelId="{00FBC076-C316-4FD7-874D-5C4F73968661}" type="presParOf" srcId="{8B782E55-C507-4BBB-BDA3-CA3FFDF9EC1F}" destId="{04C7980D-EFDB-422D-BE1B-AFA2F6242F18}" srcOrd="1" destOrd="0" presId="urn:microsoft.com/office/officeart/2008/layout/LinedList"/>
    <dgm:cxn modelId="{58A9B877-D843-440A-9609-E5AEA8BB490D}" type="presParOf" srcId="{04C7980D-EFDB-422D-BE1B-AFA2F6242F18}" destId="{1A50B473-1990-4C20-8DB9-393D71A793EE}" srcOrd="0" destOrd="0" presId="urn:microsoft.com/office/officeart/2008/layout/LinedList"/>
    <dgm:cxn modelId="{037C43C3-164E-4539-8C32-2E32F8F4B676}" type="presParOf" srcId="{04C7980D-EFDB-422D-BE1B-AFA2F6242F18}" destId="{4241E2C2-6203-4938-AC16-ECF65DD5497B}" srcOrd="1" destOrd="0" presId="urn:microsoft.com/office/officeart/2008/layout/LinedList"/>
    <dgm:cxn modelId="{71994791-1B5F-4EB2-BCBE-0CFADAA34F92}" type="presParOf" srcId="{4241E2C2-6203-4938-AC16-ECF65DD5497B}" destId="{F2FAAD82-F3F4-4505-B8E3-8995F0446295}" srcOrd="0" destOrd="0" presId="urn:microsoft.com/office/officeart/2008/layout/LinedList"/>
    <dgm:cxn modelId="{7E34B483-68BA-4C04-9EAF-7CB17E3DA924}" type="presParOf" srcId="{4241E2C2-6203-4938-AC16-ECF65DD5497B}" destId="{28D62ECB-7871-4053-A978-802197842AE5}" srcOrd="1" destOrd="0" presId="urn:microsoft.com/office/officeart/2008/layout/LinedList"/>
    <dgm:cxn modelId="{D6EF0F3B-41B8-4D3F-9FFA-858D5D1A7D93}" type="presParOf" srcId="{4241E2C2-6203-4938-AC16-ECF65DD5497B}" destId="{A8CC7DE0-5DC9-433A-88B8-2F3B5AF32B62}" srcOrd="2" destOrd="0" presId="urn:microsoft.com/office/officeart/2008/layout/LinedList"/>
    <dgm:cxn modelId="{A43635C0-F763-42E4-A5DC-589228AD2BE9}" type="presParOf" srcId="{04C7980D-EFDB-422D-BE1B-AFA2F6242F18}" destId="{78FE6685-8E8D-4D9B-83B9-06EB436A1053}" srcOrd="2" destOrd="0" presId="urn:microsoft.com/office/officeart/2008/layout/LinedList"/>
    <dgm:cxn modelId="{F3A34F9D-8ED7-4E63-BDC9-6AEDF6E56B2F}" type="presParOf" srcId="{04C7980D-EFDB-422D-BE1B-AFA2F6242F18}" destId="{D6A954CF-B51A-472C-A60D-53BD4760FBD5}" srcOrd="3" destOrd="0" presId="urn:microsoft.com/office/officeart/2008/layout/LinedList"/>
    <dgm:cxn modelId="{1DF8BF86-983B-4F7E-8AA9-FEF27B8D2293}" type="presParOf" srcId="{04C7980D-EFDB-422D-BE1B-AFA2F6242F18}" destId="{D642E540-40F8-447C-A5A8-96C4A1509217}" srcOrd="4" destOrd="0" presId="urn:microsoft.com/office/officeart/2008/layout/LinedList"/>
    <dgm:cxn modelId="{C57A296B-1B84-4591-B9FE-B67C157AE1AC}" type="presParOf" srcId="{D642E540-40F8-447C-A5A8-96C4A1509217}" destId="{C9011C11-8DE0-49DD-9126-B5BCD713B63C}" srcOrd="0" destOrd="0" presId="urn:microsoft.com/office/officeart/2008/layout/LinedList"/>
    <dgm:cxn modelId="{EED71C8A-8BAE-4BE4-AA0C-349D7D7FB6A7}" type="presParOf" srcId="{D642E540-40F8-447C-A5A8-96C4A1509217}" destId="{6233C693-B826-469C-9375-38B6EDCE199F}" srcOrd="1" destOrd="0" presId="urn:microsoft.com/office/officeart/2008/layout/LinedList"/>
    <dgm:cxn modelId="{39DBC73B-3049-4231-8796-FB8E5DBDB3D3}" type="presParOf" srcId="{D642E540-40F8-447C-A5A8-96C4A1509217}" destId="{59222F89-EACB-45D1-AF6B-A52339990A62}" srcOrd="2" destOrd="0" presId="urn:microsoft.com/office/officeart/2008/layout/LinedList"/>
    <dgm:cxn modelId="{1AD027E3-EAD8-47D3-8261-68E9C00FFB7F}" type="presParOf" srcId="{04C7980D-EFDB-422D-BE1B-AFA2F6242F18}" destId="{E7CA231F-7639-4222-866C-66B74A8C1B18}" srcOrd="5" destOrd="0" presId="urn:microsoft.com/office/officeart/2008/layout/LinedList"/>
    <dgm:cxn modelId="{9C492D27-BC97-4E10-BA95-8D84BF4C52AB}" type="presParOf" srcId="{04C7980D-EFDB-422D-BE1B-AFA2F6242F18}" destId="{04D68638-CE3D-4411-A93E-5CD0796A9752}" srcOrd="6" destOrd="0" presId="urn:microsoft.com/office/officeart/2008/layout/LinedList"/>
    <dgm:cxn modelId="{9924DF9D-83DA-4310-B676-D56E0118ABE5}" type="presParOf" srcId="{04C7980D-EFDB-422D-BE1B-AFA2F6242F18}" destId="{E4F13565-8EC1-4295-9E94-7B3D816340DE}" srcOrd="7" destOrd="0" presId="urn:microsoft.com/office/officeart/2008/layout/LinedList"/>
    <dgm:cxn modelId="{D3842715-2A20-43E7-9987-AB3815A5A986}" type="presParOf" srcId="{E4F13565-8EC1-4295-9E94-7B3D816340DE}" destId="{E6A5CD6B-857C-4D96-B33D-03230B3812CA}" srcOrd="0" destOrd="0" presId="urn:microsoft.com/office/officeart/2008/layout/LinedList"/>
    <dgm:cxn modelId="{DE5B867D-67C3-420A-89EC-3678C254A66D}" type="presParOf" srcId="{E4F13565-8EC1-4295-9E94-7B3D816340DE}" destId="{A00646B5-8704-4929-A74B-ACA0FFC7DD6D}" srcOrd="1" destOrd="0" presId="urn:microsoft.com/office/officeart/2008/layout/LinedList"/>
    <dgm:cxn modelId="{1358493A-AAD5-49C5-B2DE-6497EDD2CE7A}" type="presParOf" srcId="{E4F13565-8EC1-4295-9E94-7B3D816340DE}" destId="{306FF336-A01A-44E2-9FF5-B89EB08BF935}" srcOrd="2" destOrd="0" presId="urn:microsoft.com/office/officeart/2008/layout/LinedList"/>
    <dgm:cxn modelId="{B2FF3988-AFD3-44BF-B1D4-BB6AB19ED751}" type="presParOf" srcId="{04C7980D-EFDB-422D-BE1B-AFA2F6242F18}" destId="{D1B7C7E0-9D68-4D95-BF14-CC7D62C896AD}" srcOrd="8" destOrd="0" presId="urn:microsoft.com/office/officeart/2008/layout/LinedList"/>
    <dgm:cxn modelId="{25A73EB0-C3EE-424E-8E97-194FC0951E6B}" type="presParOf" srcId="{04C7980D-EFDB-422D-BE1B-AFA2F6242F18}" destId="{6F0C073C-E3FF-4F8B-A9E1-D9F06D8A4F95}" srcOrd="9" destOrd="0" presId="urn:microsoft.com/office/officeart/2008/layout/LinedList"/>
    <dgm:cxn modelId="{44CA7A57-4D36-4C43-B811-17C65FD3F99D}" type="presParOf" srcId="{04C7980D-EFDB-422D-BE1B-AFA2F6242F18}" destId="{FE726BCC-5224-4665-9474-A67FC634CDE3}" srcOrd="10" destOrd="0" presId="urn:microsoft.com/office/officeart/2008/layout/LinedList"/>
    <dgm:cxn modelId="{1F0A7FF4-1A8D-43CA-9349-E8E22239C6A4}" type="presParOf" srcId="{FE726BCC-5224-4665-9474-A67FC634CDE3}" destId="{77E48EE5-3CD6-46C4-A227-DE5FE95C8FF2}" srcOrd="0" destOrd="0" presId="urn:microsoft.com/office/officeart/2008/layout/LinedList"/>
    <dgm:cxn modelId="{1B80F22B-4E27-47D2-B0D0-B6A9E15F4D9C}" type="presParOf" srcId="{FE726BCC-5224-4665-9474-A67FC634CDE3}" destId="{9FEE07A3-47A7-403B-9AE1-F2C6E5C61F4C}" srcOrd="1" destOrd="0" presId="urn:microsoft.com/office/officeart/2008/layout/LinedList"/>
    <dgm:cxn modelId="{012EAD6A-3BCF-45B4-8EF8-ED9907B8A353}" type="presParOf" srcId="{FE726BCC-5224-4665-9474-A67FC634CDE3}" destId="{EE2E1AC7-CCD1-450E-B41F-72D2B97405B3}" srcOrd="2" destOrd="0" presId="urn:microsoft.com/office/officeart/2008/layout/LinedList"/>
    <dgm:cxn modelId="{307536BE-F6E5-401B-BA8E-5C3065F9A42E}" type="presParOf" srcId="{04C7980D-EFDB-422D-BE1B-AFA2F6242F18}" destId="{5436FE2A-FBD9-4E73-95AF-E5D5E4434776}" srcOrd="11" destOrd="0" presId="urn:microsoft.com/office/officeart/2008/layout/LinedList"/>
    <dgm:cxn modelId="{31128328-FA25-415E-946C-FD832A440929}" type="presParOf" srcId="{04C7980D-EFDB-422D-BE1B-AFA2F6242F18}" destId="{7878DA44-A151-4F0D-95F3-C68A5DDC3D73}" srcOrd="12" destOrd="0" presId="urn:microsoft.com/office/officeart/2008/layout/LinedList"/>
    <dgm:cxn modelId="{06A7B8E8-88C9-48E0-9A63-65D0F3C93788}" type="presParOf" srcId="{04C7980D-EFDB-422D-BE1B-AFA2F6242F18}" destId="{CC5744FD-9971-44DB-B0DF-6495C310625B}" srcOrd="13" destOrd="0" presId="urn:microsoft.com/office/officeart/2008/layout/LinedList"/>
    <dgm:cxn modelId="{C31BD814-C49F-4081-A477-F84521D2A6E8}" type="presParOf" srcId="{CC5744FD-9971-44DB-B0DF-6495C310625B}" destId="{CBB77946-49AE-4F38-80B1-98DFBB91A016}" srcOrd="0" destOrd="0" presId="urn:microsoft.com/office/officeart/2008/layout/LinedList"/>
    <dgm:cxn modelId="{3A155B51-6CE4-4901-99E5-E38B13837836}" type="presParOf" srcId="{CC5744FD-9971-44DB-B0DF-6495C310625B}" destId="{D152FEB3-9807-4683-9452-1FC9230667E4}" srcOrd="1" destOrd="0" presId="urn:microsoft.com/office/officeart/2008/layout/LinedList"/>
    <dgm:cxn modelId="{99D8D9ED-8BEE-4CC6-8028-DDA4B649B6C1}" type="presParOf" srcId="{CC5744FD-9971-44DB-B0DF-6495C310625B}" destId="{1797D10E-4F7A-47AF-8065-A386A2CC1932}" srcOrd="2" destOrd="0" presId="urn:microsoft.com/office/officeart/2008/layout/LinedList"/>
    <dgm:cxn modelId="{04282573-417A-4F11-83C2-F390BC9BFFA4}" type="presParOf" srcId="{04C7980D-EFDB-422D-BE1B-AFA2F6242F18}" destId="{D1D831D1-0683-4C3A-833E-08F3BB2F4F4A}" srcOrd="14" destOrd="0" presId="urn:microsoft.com/office/officeart/2008/layout/LinedList"/>
    <dgm:cxn modelId="{9D1AE373-E70E-4BB3-AA4D-45430DD5947A}" type="presParOf" srcId="{04C7980D-EFDB-422D-BE1B-AFA2F6242F18}" destId="{2E2D0EC1-80AE-4BB6-A875-0CA5146A64BB}" srcOrd="15" destOrd="0" presId="urn:microsoft.com/office/officeart/2008/layout/LinedList"/>
    <dgm:cxn modelId="{0C67E945-72F7-40FA-8BD9-ED819A02007D}" type="presParOf" srcId="{04C7980D-EFDB-422D-BE1B-AFA2F6242F18}" destId="{89386F43-B53E-4A33-8F0C-9AE61A515AF8}" srcOrd="16" destOrd="0" presId="urn:microsoft.com/office/officeart/2008/layout/LinedList"/>
    <dgm:cxn modelId="{47A2A3D0-E10C-43B8-A181-DC238AA0BC9A}" type="presParOf" srcId="{89386F43-B53E-4A33-8F0C-9AE61A515AF8}" destId="{430ABA52-2E39-4222-B2B9-A69731ED2C95}" srcOrd="0" destOrd="0" presId="urn:microsoft.com/office/officeart/2008/layout/LinedList"/>
    <dgm:cxn modelId="{15655C7A-2FAC-4907-ABCE-1CC1004E63B3}" type="presParOf" srcId="{89386F43-B53E-4A33-8F0C-9AE61A515AF8}" destId="{D9DF97D5-7C5A-4C66-B093-6FAAF88913E7}" srcOrd="1" destOrd="0" presId="urn:microsoft.com/office/officeart/2008/layout/LinedList"/>
    <dgm:cxn modelId="{6DDD0817-055C-433F-9293-C9C0E3D031B3}" type="presParOf" srcId="{89386F43-B53E-4A33-8F0C-9AE61A515AF8}" destId="{327C4A9C-D541-4E40-8248-620150D9AB01}" srcOrd="2" destOrd="0" presId="urn:microsoft.com/office/officeart/2008/layout/LinedList"/>
    <dgm:cxn modelId="{9B9BF035-90D1-46AC-A5F6-884C491D0C3F}" type="presParOf" srcId="{04C7980D-EFDB-422D-BE1B-AFA2F6242F18}" destId="{00A1FBFD-1B84-4985-B639-CD845672ADCD}" srcOrd="17" destOrd="0" presId="urn:microsoft.com/office/officeart/2008/layout/LinedList"/>
    <dgm:cxn modelId="{415ACBA3-7D82-49F3-BFAB-1A05D9BF3F2F}" type="presParOf" srcId="{04C7980D-EFDB-422D-BE1B-AFA2F6242F18}" destId="{0C02A9D8-D10A-42C1-8EE1-111EE1228B6E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6FE637-250B-4C8F-A10B-FBB90D0F5F50}">
      <dsp:nvSpPr>
        <dsp:cNvPr id="0" name=""/>
        <dsp:cNvSpPr/>
      </dsp:nvSpPr>
      <dsp:spPr>
        <a:xfrm rot="5400000">
          <a:off x="-267472" y="353208"/>
          <a:ext cx="1783147" cy="1248203"/>
        </a:xfrm>
        <a:prstGeom prst="chevron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500" kern="1200" dirty="0"/>
        </a:p>
      </dsp:txBody>
      <dsp:txXfrm rot="-5400000">
        <a:off x="1" y="709838"/>
        <a:ext cx="1248203" cy="534944"/>
      </dsp:txXfrm>
    </dsp:sp>
    <dsp:sp modelId="{516AA629-636F-4AD1-8DDC-D0614074CACE}">
      <dsp:nvSpPr>
        <dsp:cNvPr id="0" name=""/>
        <dsp:cNvSpPr/>
      </dsp:nvSpPr>
      <dsp:spPr>
        <a:xfrm rot="5400000">
          <a:off x="4149034" y="-2900831"/>
          <a:ext cx="1159045" cy="696070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оценка текущего финансового состояния предприятий и акционерных обществ по результатам анализа финансовой отчетности, расшифровок к ней, справок и других материалов, представляемых руководителями предприятий и представителями Республики Ингушетия в органах управления акционерных обществ;</a:t>
          </a:r>
          <a:endParaRPr lang="ru-RU" sz="1200" kern="1200" dirty="0"/>
        </a:p>
      </dsp:txBody>
      <dsp:txXfrm rot="-5400000">
        <a:off x="1248203" y="56580"/>
        <a:ext cx="6904128" cy="1045885"/>
      </dsp:txXfrm>
    </dsp:sp>
    <dsp:sp modelId="{F86276A2-B129-4808-B4FD-BC706DF13768}">
      <dsp:nvSpPr>
        <dsp:cNvPr id="0" name=""/>
        <dsp:cNvSpPr/>
      </dsp:nvSpPr>
      <dsp:spPr>
        <a:xfrm rot="5400000">
          <a:off x="-267472" y="1860174"/>
          <a:ext cx="1783147" cy="1248203"/>
        </a:xfrm>
        <a:prstGeom prst="chevron">
          <a:avLst/>
        </a:prstGeom>
        <a:solidFill>
          <a:schemeClr val="accent3">
            <a:shade val="50000"/>
            <a:hueOff val="382472"/>
            <a:satOff val="-36891"/>
            <a:lumOff val="35457"/>
            <a:alphaOff val="0"/>
          </a:schemeClr>
        </a:solidFill>
        <a:ln w="42500" cap="flat" cmpd="sng" algn="ctr">
          <a:solidFill>
            <a:schemeClr val="accent3">
              <a:shade val="50000"/>
              <a:hueOff val="382472"/>
              <a:satOff val="-36891"/>
              <a:lumOff val="354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500" kern="1200" dirty="0"/>
        </a:p>
      </dsp:txBody>
      <dsp:txXfrm rot="-5400000">
        <a:off x="1" y="2216804"/>
        <a:ext cx="1248203" cy="534944"/>
      </dsp:txXfrm>
    </dsp:sp>
    <dsp:sp modelId="{08FBEA23-0D88-41E0-9FFA-004B38BC4B3D}">
      <dsp:nvSpPr>
        <dsp:cNvPr id="0" name=""/>
        <dsp:cNvSpPr/>
      </dsp:nvSpPr>
      <dsp:spPr>
        <a:xfrm rot="5400000">
          <a:off x="4149034" y="-1308129"/>
          <a:ext cx="1159045" cy="696070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50000"/>
              <a:hueOff val="382472"/>
              <a:satOff val="-36891"/>
              <a:lumOff val="354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оценка эффективности использования имущества предприятиями;</a:t>
          </a:r>
          <a:endParaRPr lang="ru-RU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контроль за выполнением утверждаемых государственными органами исполнительной власти показателей экономической эффективности деятельности предприятий, акционерных обществ;</a:t>
          </a:r>
        </a:p>
      </dsp:txBody>
      <dsp:txXfrm rot="-5400000">
        <a:off x="1248203" y="1649282"/>
        <a:ext cx="6904128" cy="1045885"/>
      </dsp:txXfrm>
    </dsp:sp>
    <dsp:sp modelId="{5C71D435-7CDD-4B60-84FC-99BBEC1F0671}">
      <dsp:nvSpPr>
        <dsp:cNvPr id="0" name=""/>
        <dsp:cNvSpPr/>
      </dsp:nvSpPr>
      <dsp:spPr>
        <a:xfrm rot="5400000">
          <a:off x="-267472" y="3451073"/>
          <a:ext cx="1783147" cy="1248203"/>
        </a:xfrm>
        <a:prstGeom prst="chevron">
          <a:avLst/>
        </a:prstGeom>
        <a:solidFill>
          <a:schemeClr val="accent3">
            <a:shade val="50000"/>
            <a:hueOff val="382472"/>
            <a:satOff val="-36891"/>
            <a:lumOff val="35457"/>
            <a:alphaOff val="0"/>
          </a:schemeClr>
        </a:solidFill>
        <a:ln w="42500" cap="flat" cmpd="sng" algn="ctr">
          <a:solidFill>
            <a:schemeClr val="accent3">
              <a:shade val="50000"/>
              <a:hueOff val="382472"/>
              <a:satOff val="-36891"/>
              <a:lumOff val="354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500" kern="1200" dirty="0"/>
        </a:p>
      </dsp:txBody>
      <dsp:txXfrm rot="-5400000">
        <a:off x="1" y="3807703"/>
        <a:ext cx="1248203" cy="534944"/>
      </dsp:txXfrm>
    </dsp:sp>
    <dsp:sp modelId="{DAEDEC07-B6EC-4F9A-B08B-8FF38092E08C}">
      <dsp:nvSpPr>
        <dsp:cNvPr id="0" name=""/>
        <dsp:cNvSpPr/>
      </dsp:nvSpPr>
      <dsp:spPr>
        <a:xfrm rot="5400000">
          <a:off x="4149034" y="282769"/>
          <a:ext cx="1159045" cy="696070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50000"/>
              <a:hueOff val="382472"/>
              <a:satOff val="-36891"/>
              <a:lumOff val="354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00" kern="1200" dirty="0" smtClean="0"/>
            <a:t>внесение предложений по совершенствованию системы управления предприятием и акционерным обществом по повышению эффективности производственно-хозяйственной и финансовой деятельности, о реорганизации предприятий, их ликвидации или продаже как имущественных комплексов, об ответственности руководителей предприятий и представителей Республики Ингушетия в органах управления акционерных обществ.</a:t>
          </a:r>
          <a:endParaRPr lang="ru-RU" sz="1200" kern="1200" dirty="0"/>
        </a:p>
      </dsp:txBody>
      <dsp:txXfrm rot="-5400000">
        <a:off x="1248203" y="3240180"/>
        <a:ext cx="6904128" cy="10458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D5FE17-DD42-4684-BE1E-FF603DDC91F4}">
      <dsp:nvSpPr>
        <dsp:cNvPr id="0" name=""/>
        <dsp:cNvSpPr/>
      </dsp:nvSpPr>
      <dsp:spPr>
        <a:xfrm>
          <a:off x="933394" y="553"/>
          <a:ext cx="2844389" cy="755899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2016 год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47 единиц</a:t>
          </a:r>
          <a:endParaRPr lang="ru-RU" sz="2000" kern="1200" dirty="0"/>
        </a:p>
      </dsp:txBody>
      <dsp:txXfrm>
        <a:off x="955534" y="22693"/>
        <a:ext cx="2800109" cy="711619"/>
      </dsp:txXfrm>
    </dsp:sp>
    <dsp:sp modelId="{2FDD2A18-8173-4F97-80E2-9E0F109C50B1}">
      <dsp:nvSpPr>
        <dsp:cNvPr id="0" name=""/>
        <dsp:cNvSpPr/>
      </dsp:nvSpPr>
      <dsp:spPr>
        <a:xfrm>
          <a:off x="1217833" y="756453"/>
          <a:ext cx="284438" cy="5669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6924"/>
              </a:lnTo>
              <a:lnTo>
                <a:pt x="284438" y="566924"/>
              </a:lnTo>
            </a:path>
          </a:pathLst>
        </a:custGeom>
        <a:noFill/>
        <a:ln w="425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2933B8-C1CF-4BA0-A8F3-A5C76BCB3DB2}">
      <dsp:nvSpPr>
        <dsp:cNvPr id="0" name=""/>
        <dsp:cNvSpPr/>
      </dsp:nvSpPr>
      <dsp:spPr>
        <a:xfrm>
          <a:off x="1502272" y="945428"/>
          <a:ext cx="2695888" cy="7558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30 действующих</a:t>
          </a:r>
          <a:endParaRPr lang="ru-RU" sz="2000" kern="1200" dirty="0"/>
        </a:p>
      </dsp:txBody>
      <dsp:txXfrm>
        <a:off x="1524412" y="967568"/>
        <a:ext cx="2651608" cy="711619"/>
      </dsp:txXfrm>
    </dsp:sp>
    <dsp:sp modelId="{F0E9352B-D093-4CA0-8986-8CFD09D22506}">
      <dsp:nvSpPr>
        <dsp:cNvPr id="0" name=""/>
        <dsp:cNvSpPr/>
      </dsp:nvSpPr>
      <dsp:spPr>
        <a:xfrm>
          <a:off x="1217833" y="756453"/>
          <a:ext cx="284438" cy="15117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1798"/>
              </a:lnTo>
              <a:lnTo>
                <a:pt x="284438" y="1511798"/>
              </a:lnTo>
            </a:path>
          </a:pathLst>
        </a:custGeom>
        <a:noFill/>
        <a:ln w="425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C23C98-D1A7-4734-866F-3FEA287FFA69}">
      <dsp:nvSpPr>
        <dsp:cNvPr id="0" name=""/>
        <dsp:cNvSpPr/>
      </dsp:nvSpPr>
      <dsp:spPr>
        <a:xfrm>
          <a:off x="1502272" y="1890302"/>
          <a:ext cx="2695888" cy="7558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88911"/>
              <a:satOff val="-8464"/>
              <a:lumOff val="629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6 на стадии банкротства</a:t>
          </a:r>
          <a:endParaRPr lang="ru-RU" sz="2000" kern="1200" dirty="0"/>
        </a:p>
      </dsp:txBody>
      <dsp:txXfrm>
        <a:off x="1524412" y="1912442"/>
        <a:ext cx="2651608" cy="711619"/>
      </dsp:txXfrm>
    </dsp:sp>
    <dsp:sp modelId="{1E3071CE-2D9B-47FA-A254-74E707831E27}">
      <dsp:nvSpPr>
        <dsp:cNvPr id="0" name=""/>
        <dsp:cNvSpPr/>
      </dsp:nvSpPr>
      <dsp:spPr>
        <a:xfrm>
          <a:off x="1217833" y="756453"/>
          <a:ext cx="284438" cy="245667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6673"/>
              </a:lnTo>
              <a:lnTo>
                <a:pt x="284438" y="2456673"/>
              </a:lnTo>
            </a:path>
          </a:pathLst>
        </a:custGeom>
        <a:noFill/>
        <a:ln w="425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D3E52C-ED82-4E37-8BCE-4276952BEFB3}">
      <dsp:nvSpPr>
        <dsp:cNvPr id="0" name=""/>
        <dsp:cNvSpPr/>
      </dsp:nvSpPr>
      <dsp:spPr>
        <a:xfrm>
          <a:off x="1502272" y="2835176"/>
          <a:ext cx="2695888" cy="7558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177823"/>
              <a:satOff val="-16927"/>
              <a:lumOff val="125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8 на стадии ликвидации</a:t>
          </a:r>
          <a:endParaRPr lang="ru-RU" sz="2000" kern="1200" dirty="0"/>
        </a:p>
      </dsp:txBody>
      <dsp:txXfrm>
        <a:off x="1524412" y="2857316"/>
        <a:ext cx="2651608" cy="711619"/>
      </dsp:txXfrm>
    </dsp:sp>
    <dsp:sp modelId="{7B04DD3A-90FD-484B-9D73-0F2E2591B63E}">
      <dsp:nvSpPr>
        <dsp:cNvPr id="0" name=""/>
        <dsp:cNvSpPr/>
      </dsp:nvSpPr>
      <dsp:spPr>
        <a:xfrm>
          <a:off x="1217833" y="756453"/>
          <a:ext cx="284438" cy="340154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01547"/>
              </a:lnTo>
              <a:lnTo>
                <a:pt x="284438" y="3401547"/>
              </a:lnTo>
            </a:path>
          </a:pathLst>
        </a:custGeom>
        <a:noFill/>
        <a:ln w="425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7C3EBC-0983-4178-B029-2C0C7489DB35}">
      <dsp:nvSpPr>
        <dsp:cNvPr id="0" name=""/>
        <dsp:cNvSpPr/>
      </dsp:nvSpPr>
      <dsp:spPr>
        <a:xfrm>
          <a:off x="1502272" y="3780050"/>
          <a:ext cx="2677661" cy="7558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266734"/>
              <a:satOff val="-25391"/>
              <a:lumOff val="1889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3 на стадии реорганизации</a:t>
          </a:r>
          <a:endParaRPr lang="ru-RU" sz="2000" kern="1200" dirty="0"/>
        </a:p>
      </dsp:txBody>
      <dsp:txXfrm>
        <a:off x="1524412" y="3802190"/>
        <a:ext cx="2633381" cy="711619"/>
      </dsp:txXfrm>
    </dsp:sp>
    <dsp:sp modelId="{3860C3CE-D65F-4C9E-98FB-24C2F17D9364}">
      <dsp:nvSpPr>
        <dsp:cNvPr id="0" name=""/>
        <dsp:cNvSpPr/>
      </dsp:nvSpPr>
      <dsp:spPr>
        <a:xfrm>
          <a:off x="4194253" y="0"/>
          <a:ext cx="2886114" cy="755899"/>
        </a:xfrm>
        <a:prstGeom prst="roundRect">
          <a:avLst>
            <a:gd name="adj" fmla="val 10000"/>
          </a:avLst>
        </a:prstGeom>
        <a:solidFill>
          <a:schemeClr val="accent3">
            <a:shade val="80000"/>
            <a:hueOff val="533469"/>
            <a:satOff val="-50782"/>
            <a:lumOff val="37794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2017 год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45 единиц</a:t>
          </a:r>
          <a:endParaRPr lang="ru-RU" sz="2000" kern="1200" dirty="0"/>
        </a:p>
      </dsp:txBody>
      <dsp:txXfrm>
        <a:off x="4216393" y="22140"/>
        <a:ext cx="2841834" cy="711619"/>
      </dsp:txXfrm>
    </dsp:sp>
    <dsp:sp modelId="{9AA72BC5-1940-476C-965A-D4EF7D7E2084}">
      <dsp:nvSpPr>
        <dsp:cNvPr id="0" name=""/>
        <dsp:cNvSpPr/>
      </dsp:nvSpPr>
      <dsp:spPr>
        <a:xfrm>
          <a:off x="4482865" y="755899"/>
          <a:ext cx="250090" cy="5674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67478"/>
              </a:lnTo>
              <a:lnTo>
                <a:pt x="250090" y="567478"/>
              </a:lnTo>
            </a:path>
          </a:pathLst>
        </a:custGeom>
        <a:noFill/>
        <a:ln w="425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E0FCE96-2E56-4066-AA0D-927A908D8A5D}">
      <dsp:nvSpPr>
        <dsp:cNvPr id="0" name=""/>
        <dsp:cNvSpPr/>
      </dsp:nvSpPr>
      <dsp:spPr>
        <a:xfrm>
          <a:off x="4732956" y="945428"/>
          <a:ext cx="2758585" cy="7558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355646"/>
              <a:satOff val="-33855"/>
              <a:lumOff val="251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33 действующих</a:t>
          </a:r>
          <a:endParaRPr lang="ru-RU" sz="2000" kern="1200" dirty="0"/>
        </a:p>
      </dsp:txBody>
      <dsp:txXfrm>
        <a:off x="4755096" y="967568"/>
        <a:ext cx="2714305" cy="711619"/>
      </dsp:txXfrm>
    </dsp:sp>
    <dsp:sp modelId="{2A5FFAB7-A3A5-4C52-A74B-90B160F846BD}">
      <dsp:nvSpPr>
        <dsp:cNvPr id="0" name=""/>
        <dsp:cNvSpPr/>
      </dsp:nvSpPr>
      <dsp:spPr>
        <a:xfrm>
          <a:off x="4482865" y="755899"/>
          <a:ext cx="250090" cy="15123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12352"/>
              </a:lnTo>
              <a:lnTo>
                <a:pt x="250090" y="1512352"/>
              </a:lnTo>
            </a:path>
          </a:pathLst>
        </a:custGeom>
        <a:noFill/>
        <a:ln w="425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9EFC67-D3D7-4FC4-8D65-D839E6B064A0}">
      <dsp:nvSpPr>
        <dsp:cNvPr id="0" name=""/>
        <dsp:cNvSpPr/>
      </dsp:nvSpPr>
      <dsp:spPr>
        <a:xfrm>
          <a:off x="4732956" y="1890302"/>
          <a:ext cx="2758585" cy="7558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444557"/>
              <a:satOff val="-42318"/>
              <a:lumOff val="3149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5 на стадии банкротства</a:t>
          </a:r>
          <a:endParaRPr lang="ru-RU" sz="2000" kern="1200" dirty="0"/>
        </a:p>
      </dsp:txBody>
      <dsp:txXfrm>
        <a:off x="4755096" y="1912442"/>
        <a:ext cx="2714305" cy="711619"/>
      </dsp:txXfrm>
    </dsp:sp>
    <dsp:sp modelId="{615AC2F8-3647-4B60-99AE-716F86F049D9}">
      <dsp:nvSpPr>
        <dsp:cNvPr id="0" name=""/>
        <dsp:cNvSpPr/>
      </dsp:nvSpPr>
      <dsp:spPr>
        <a:xfrm>
          <a:off x="4482865" y="755899"/>
          <a:ext cx="250090" cy="245722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57226"/>
              </a:lnTo>
              <a:lnTo>
                <a:pt x="250090" y="2457226"/>
              </a:lnTo>
            </a:path>
          </a:pathLst>
        </a:custGeom>
        <a:noFill/>
        <a:ln w="42500" cap="flat" cmpd="sng" algn="ctr">
          <a:solidFill>
            <a:schemeClr val="accent3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BBFB4F-958B-4EFB-81D7-305B4273D420}">
      <dsp:nvSpPr>
        <dsp:cNvPr id="0" name=""/>
        <dsp:cNvSpPr/>
      </dsp:nvSpPr>
      <dsp:spPr>
        <a:xfrm>
          <a:off x="4732956" y="2835176"/>
          <a:ext cx="2758585" cy="75589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533469"/>
              <a:satOff val="-50782"/>
              <a:lumOff val="377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7 на стадии ликвидации</a:t>
          </a:r>
          <a:endParaRPr lang="ru-RU" sz="2000" kern="1200" dirty="0"/>
        </a:p>
      </dsp:txBody>
      <dsp:txXfrm>
        <a:off x="4755096" y="2857316"/>
        <a:ext cx="2714305" cy="71161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30A631-FA10-4BB9-B84D-661E331C5E1A}">
      <dsp:nvSpPr>
        <dsp:cNvPr id="0" name=""/>
        <dsp:cNvSpPr/>
      </dsp:nvSpPr>
      <dsp:spPr>
        <a:xfrm rot="5400000">
          <a:off x="-158835" y="158995"/>
          <a:ext cx="1058900" cy="741230"/>
        </a:xfrm>
        <a:prstGeom prst="chevron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15</a:t>
          </a:r>
          <a:endParaRPr lang="ru-RU" sz="2000" kern="1200" dirty="0"/>
        </a:p>
      </dsp:txBody>
      <dsp:txXfrm rot="-5400000">
        <a:off x="0" y="370775"/>
        <a:ext cx="741230" cy="317670"/>
      </dsp:txXfrm>
    </dsp:sp>
    <dsp:sp modelId="{614168AA-0F3B-42EE-A5BB-E14C6775C275}">
      <dsp:nvSpPr>
        <dsp:cNvPr id="0" name=""/>
        <dsp:cNvSpPr/>
      </dsp:nvSpPr>
      <dsp:spPr>
        <a:xfrm rot="5400000">
          <a:off x="4130928" y="-3389537"/>
          <a:ext cx="688285" cy="74676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Министерства сельского хозяйства и продовольствия Республики Ингушетия</a:t>
          </a:r>
          <a:endParaRPr lang="ru-RU" sz="2000" kern="1200" dirty="0"/>
        </a:p>
      </dsp:txBody>
      <dsp:txXfrm rot="-5400000">
        <a:off x="741231" y="33759"/>
        <a:ext cx="7434082" cy="621087"/>
      </dsp:txXfrm>
    </dsp:sp>
    <dsp:sp modelId="{AC2A09A1-1CC8-4CEA-B6E8-5AD44DE4E250}">
      <dsp:nvSpPr>
        <dsp:cNvPr id="0" name=""/>
        <dsp:cNvSpPr/>
      </dsp:nvSpPr>
      <dsp:spPr>
        <a:xfrm rot="5400000">
          <a:off x="-158835" y="1100324"/>
          <a:ext cx="1058900" cy="741230"/>
        </a:xfrm>
        <a:prstGeom prst="chevron">
          <a:avLst/>
        </a:prstGeom>
        <a:solidFill>
          <a:schemeClr val="accent3">
            <a:shade val="80000"/>
            <a:hueOff val="133367"/>
            <a:satOff val="-12696"/>
            <a:lumOff val="9448"/>
            <a:alphaOff val="0"/>
          </a:schemeClr>
        </a:solidFill>
        <a:ln w="42500" cap="flat" cmpd="sng" algn="ctr">
          <a:solidFill>
            <a:schemeClr val="accent3">
              <a:shade val="80000"/>
              <a:hueOff val="133367"/>
              <a:satOff val="-12696"/>
              <a:lumOff val="94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7</a:t>
          </a:r>
          <a:endParaRPr lang="ru-RU" sz="2000" kern="1200" dirty="0"/>
        </a:p>
      </dsp:txBody>
      <dsp:txXfrm rot="-5400000">
        <a:off x="0" y="1312104"/>
        <a:ext cx="741230" cy="317670"/>
      </dsp:txXfrm>
    </dsp:sp>
    <dsp:sp modelId="{34C16945-B3B7-45B6-8681-7940AA94D722}">
      <dsp:nvSpPr>
        <dsp:cNvPr id="0" name=""/>
        <dsp:cNvSpPr/>
      </dsp:nvSpPr>
      <dsp:spPr>
        <a:xfrm rot="5400000">
          <a:off x="4130928" y="-2448208"/>
          <a:ext cx="688285" cy="74676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133367"/>
              <a:satOff val="-12696"/>
              <a:lumOff val="94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Министерства строительства Республики Ингушетия</a:t>
          </a:r>
          <a:endParaRPr lang="ru-RU" sz="2000" kern="1200" dirty="0"/>
        </a:p>
      </dsp:txBody>
      <dsp:txXfrm rot="-5400000">
        <a:off x="741231" y="975088"/>
        <a:ext cx="7434082" cy="621087"/>
      </dsp:txXfrm>
    </dsp:sp>
    <dsp:sp modelId="{AAB88E50-C304-46E2-831E-6145E97A35BB}">
      <dsp:nvSpPr>
        <dsp:cNvPr id="0" name=""/>
        <dsp:cNvSpPr/>
      </dsp:nvSpPr>
      <dsp:spPr>
        <a:xfrm rot="5400000">
          <a:off x="-141957" y="2062735"/>
          <a:ext cx="1058900" cy="741230"/>
        </a:xfrm>
        <a:prstGeom prst="chevron">
          <a:avLst/>
        </a:prstGeom>
        <a:solidFill>
          <a:schemeClr val="accent3">
            <a:shade val="80000"/>
            <a:hueOff val="266734"/>
            <a:satOff val="-25391"/>
            <a:lumOff val="18897"/>
            <a:alphaOff val="0"/>
          </a:schemeClr>
        </a:solidFill>
        <a:ln w="42500" cap="flat" cmpd="sng" algn="ctr">
          <a:solidFill>
            <a:schemeClr val="accent3">
              <a:shade val="80000"/>
              <a:hueOff val="266734"/>
              <a:satOff val="-25391"/>
              <a:lumOff val="1889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5</a:t>
          </a:r>
          <a:endParaRPr lang="ru-RU" sz="2000" kern="1200" dirty="0"/>
        </a:p>
      </dsp:txBody>
      <dsp:txXfrm rot="-5400000">
        <a:off x="16878" y="2274515"/>
        <a:ext cx="741230" cy="317670"/>
      </dsp:txXfrm>
    </dsp:sp>
    <dsp:sp modelId="{D06EADFB-0B8E-46A2-B8D1-D17830563804}">
      <dsp:nvSpPr>
        <dsp:cNvPr id="0" name=""/>
        <dsp:cNvSpPr/>
      </dsp:nvSpPr>
      <dsp:spPr>
        <a:xfrm rot="5400000">
          <a:off x="4130928" y="-1506880"/>
          <a:ext cx="688285" cy="74676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266734"/>
              <a:satOff val="-25391"/>
              <a:lumOff val="1889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Комитета промышленности, транспорта и связи Республики Ингушетия</a:t>
          </a:r>
          <a:endParaRPr lang="ru-RU" sz="2000" kern="1200" dirty="0"/>
        </a:p>
      </dsp:txBody>
      <dsp:txXfrm rot="-5400000">
        <a:off x="741231" y="1916416"/>
        <a:ext cx="7434082" cy="621087"/>
      </dsp:txXfrm>
    </dsp:sp>
    <dsp:sp modelId="{1E96A73D-57A7-4430-B49E-7B46848AB24E}">
      <dsp:nvSpPr>
        <dsp:cNvPr id="0" name=""/>
        <dsp:cNvSpPr/>
      </dsp:nvSpPr>
      <dsp:spPr>
        <a:xfrm rot="5400000">
          <a:off x="-158835" y="2982981"/>
          <a:ext cx="1058900" cy="741230"/>
        </a:xfrm>
        <a:prstGeom prst="chevron">
          <a:avLst/>
        </a:prstGeom>
        <a:solidFill>
          <a:schemeClr val="accent3">
            <a:shade val="80000"/>
            <a:hueOff val="400101"/>
            <a:satOff val="-38087"/>
            <a:lumOff val="28346"/>
            <a:alphaOff val="0"/>
          </a:schemeClr>
        </a:solidFill>
        <a:ln w="42500" cap="flat" cmpd="sng" algn="ctr">
          <a:solidFill>
            <a:schemeClr val="accent3">
              <a:shade val="80000"/>
              <a:hueOff val="400101"/>
              <a:satOff val="-38087"/>
              <a:lumOff val="283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4</a:t>
          </a:r>
          <a:endParaRPr lang="ru-RU" sz="2000" kern="1200" dirty="0"/>
        </a:p>
      </dsp:txBody>
      <dsp:txXfrm rot="-5400000">
        <a:off x="0" y="3194761"/>
        <a:ext cx="741230" cy="317670"/>
      </dsp:txXfrm>
    </dsp:sp>
    <dsp:sp modelId="{18CA5797-2B51-405F-9A80-585E7A03A9E4}">
      <dsp:nvSpPr>
        <dsp:cNvPr id="0" name=""/>
        <dsp:cNvSpPr/>
      </dsp:nvSpPr>
      <dsp:spPr>
        <a:xfrm rot="5400000">
          <a:off x="4130928" y="-565551"/>
          <a:ext cx="688285" cy="74676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400101"/>
              <a:satOff val="-38087"/>
              <a:lumOff val="283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Государственного управления автомобильных дорог Республики Ингушетия</a:t>
          </a:r>
          <a:endParaRPr lang="ru-RU" sz="2000" kern="1200" dirty="0"/>
        </a:p>
      </dsp:txBody>
      <dsp:txXfrm rot="-5400000">
        <a:off x="741231" y="2857745"/>
        <a:ext cx="7434082" cy="621087"/>
      </dsp:txXfrm>
    </dsp:sp>
    <dsp:sp modelId="{D00486A4-1E56-490A-8F5C-18C2FC97BB49}">
      <dsp:nvSpPr>
        <dsp:cNvPr id="0" name=""/>
        <dsp:cNvSpPr/>
      </dsp:nvSpPr>
      <dsp:spPr>
        <a:xfrm rot="5400000">
          <a:off x="-158835" y="3924309"/>
          <a:ext cx="1058900" cy="741230"/>
        </a:xfrm>
        <a:prstGeom prst="chevron">
          <a:avLst/>
        </a:prstGeom>
        <a:solidFill>
          <a:schemeClr val="accent3">
            <a:shade val="80000"/>
            <a:hueOff val="533469"/>
            <a:satOff val="-50782"/>
            <a:lumOff val="37794"/>
            <a:alphaOff val="0"/>
          </a:schemeClr>
        </a:solidFill>
        <a:ln w="42500" cap="flat" cmpd="sng" algn="ctr">
          <a:solidFill>
            <a:schemeClr val="accent3">
              <a:shade val="80000"/>
              <a:hueOff val="533469"/>
              <a:satOff val="-50782"/>
              <a:lumOff val="377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2</a:t>
          </a:r>
          <a:endParaRPr lang="ru-RU" sz="2000" kern="1200" dirty="0"/>
        </a:p>
      </dsp:txBody>
      <dsp:txXfrm rot="-5400000">
        <a:off x="0" y="4136089"/>
        <a:ext cx="741230" cy="317670"/>
      </dsp:txXfrm>
    </dsp:sp>
    <dsp:sp modelId="{0A67DF6E-05D3-429D-AE63-F4822D27CC6A}">
      <dsp:nvSpPr>
        <dsp:cNvPr id="0" name=""/>
        <dsp:cNvSpPr/>
      </dsp:nvSpPr>
      <dsp:spPr>
        <a:xfrm rot="5400000">
          <a:off x="4130928" y="354721"/>
          <a:ext cx="688285" cy="746768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533469"/>
              <a:satOff val="-50782"/>
              <a:lumOff val="3779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/>
            <a:t>Комитета экологии Республики Ингушетия</a:t>
          </a:r>
          <a:endParaRPr lang="ru-RU" sz="2000" kern="1200" dirty="0"/>
        </a:p>
      </dsp:txBody>
      <dsp:txXfrm rot="-5400000">
        <a:off x="741231" y="3778018"/>
        <a:ext cx="7434082" cy="6210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8FB02B-5626-4788-A915-8C282AC16BCF}">
      <dsp:nvSpPr>
        <dsp:cNvPr id="0" name=""/>
        <dsp:cNvSpPr/>
      </dsp:nvSpPr>
      <dsp:spPr>
        <a:xfrm>
          <a:off x="3176116" y="2257433"/>
          <a:ext cx="1846093" cy="1846093"/>
        </a:xfrm>
        <a:prstGeom prst="ellipse">
          <a:avLst/>
        </a:prstGeom>
        <a:solidFill>
          <a:schemeClr val="accent3">
            <a:alpha val="8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33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/>
            <a:t>ГУПа</a:t>
          </a:r>
          <a:r>
            <a:rPr lang="ru-RU" sz="2000" kern="1200" dirty="0" smtClean="0"/>
            <a:t> -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1728 человек</a:t>
          </a:r>
          <a:endParaRPr lang="ru-RU" sz="2000" kern="1200" dirty="0"/>
        </a:p>
      </dsp:txBody>
      <dsp:txXfrm>
        <a:off x="3446470" y="2527787"/>
        <a:ext cx="1305385" cy="1305385"/>
      </dsp:txXfrm>
    </dsp:sp>
    <dsp:sp modelId="{0CBFF38A-7C43-464C-9DB4-BA34EB206D9E}">
      <dsp:nvSpPr>
        <dsp:cNvPr id="0" name=""/>
        <dsp:cNvSpPr/>
      </dsp:nvSpPr>
      <dsp:spPr>
        <a:xfrm rot="10800000">
          <a:off x="1299492" y="2917412"/>
          <a:ext cx="1773410" cy="52613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8787D8-B332-4E94-B0FE-5879C4AF2619}">
      <dsp:nvSpPr>
        <dsp:cNvPr id="0" name=""/>
        <dsp:cNvSpPr/>
      </dsp:nvSpPr>
      <dsp:spPr>
        <a:xfrm>
          <a:off x="653359" y="2663574"/>
          <a:ext cx="1292265" cy="1033812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42,4 % или 14 убыточных</a:t>
          </a:r>
          <a:endParaRPr lang="ru-RU" sz="1600" kern="1200" dirty="0"/>
        </a:p>
      </dsp:txBody>
      <dsp:txXfrm>
        <a:off x="683638" y="2693853"/>
        <a:ext cx="1231707" cy="973254"/>
      </dsp:txXfrm>
    </dsp:sp>
    <dsp:sp modelId="{6085F0F3-1524-410D-A69E-688369C480C6}">
      <dsp:nvSpPr>
        <dsp:cNvPr id="0" name=""/>
        <dsp:cNvSpPr/>
      </dsp:nvSpPr>
      <dsp:spPr>
        <a:xfrm rot="12960000">
          <a:off x="1664836" y="1792998"/>
          <a:ext cx="1773410" cy="52613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116578"/>
            <a:satOff val="-10397"/>
            <a:lumOff val="97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33B0C0-9002-46FE-90BA-ABF91CE90040}">
      <dsp:nvSpPr>
        <dsp:cNvPr id="0" name=""/>
        <dsp:cNvSpPr/>
      </dsp:nvSpPr>
      <dsp:spPr>
        <a:xfrm>
          <a:off x="936108" y="1017968"/>
          <a:ext cx="1796145" cy="1033812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hueOff val="0"/>
            <a:satOff val="0"/>
            <a:lumOff val="0"/>
            <a:alphaOff val="-8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42,4% или 14 прибыльных</a:t>
          </a:r>
          <a:endParaRPr lang="ru-RU" sz="1600" kern="1200" dirty="0"/>
        </a:p>
      </dsp:txBody>
      <dsp:txXfrm>
        <a:off x="966387" y="1048247"/>
        <a:ext cx="1735587" cy="973254"/>
      </dsp:txXfrm>
    </dsp:sp>
    <dsp:sp modelId="{29E40E2F-7F4E-403F-AAFC-C8863DF82F0F}">
      <dsp:nvSpPr>
        <dsp:cNvPr id="0" name=""/>
        <dsp:cNvSpPr/>
      </dsp:nvSpPr>
      <dsp:spPr>
        <a:xfrm rot="15120000">
          <a:off x="2621319" y="1098073"/>
          <a:ext cx="1773410" cy="52613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233157"/>
            <a:satOff val="-20794"/>
            <a:lumOff val="195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A47EC3-014D-4FC7-8A62-F4EAF2AB28D4}">
      <dsp:nvSpPr>
        <dsp:cNvPr id="0" name=""/>
        <dsp:cNvSpPr/>
      </dsp:nvSpPr>
      <dsp:spPr>
        <a:xfrm>
          <a:off x="2587884" y="928"/>
          <a:ext cx="1292265" cy="1033812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hueOff val="0"/>
            <a:satOff val="0"/>
            <a:lumOff val="0"/>
            <a:alphaOff val="-16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15,2% или 5 имеют «0» результат</a:t>
          </a:r>
          <a:endParaRPr lang="ru-RU" sz="1600" kern="1200" dirty="0"/>
        </a:p>
      </dsp:txBody>
      <dsp:txXfrm>
        <a:off x="2618163" y="31207"/>
        <a:ext cx="1231707" cy="973254"/>
      </dsp:txXfrm>
    </dsp:sp>
    <dsp:sp modelId="{36338E20-5171-4243-9B9E-44AD9ADB4F8E}">
      <dsp:nvSpPr>
        <dsp:cNvPr id="0" name=""/>
        <dsp:cNvSpPr/>
      </dsp:nvSpPr>
      <dsp:spPr>
        <a:xfrm rot="17280000">
          <a:off x="3803597" y="1098073"/>
          <a:ext cx="1773410" cy="52613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349735"/>
            <a:satOff val="-31192"/>
            <a:lumOff val="2925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6EF1D6-8F89-4963-81FB-07DD764867CD}">
      <dsp:nvSpPr>
        <dsp:cNvPr id="0" name=""/>
        <dsp:cNvSpPr/>
      </dsp:nvSpPr>
      <dsp:spPr>
        <a:xfrm>
          <a:off x="4023960" y="928"/>
          <a:ext cx="1880698" cy="1033812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hueOff val="0"/>
            <a:satOff val="0"/>
            <a:lumOff val="0"/>
            <a:alphaOff val="-24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133  на промышленных</a:t>
          </a:r>
          <a:endParaRPr lang="ru-RU" sz="1600" kern="1200" dirty="0"/>
        </a:p>
      </dsp:txBody>
      <dsp:txXfrm>
        <a:off x="4054239" y="31207"/>
        <a:ext cx="1820140" cy="973254"/>
      </dsp:txXfrm>
    </dsp:sp>
    <dsp:sp modelId="{AA43ED89-1E91-41CE-870B-7B0E3289A151}">
      <dsp:nvSpPr>
        <dsp:cNvPr id="0" name=""/>
        <dsp:cNvSpPr/>
      </dsp:nvSpPr>
      <dsp:spPr>
        <a:xfrm rot="19440000">
          <a:off x="4760080" y="1792998"/>
          <a:ext cx="1773410" cy="52613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466313"/>
            <a:satOff val="-41589"/>
            <a:lumOff val="3900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844111-CE11-4D22-868C-7B9053D842D7}">
      <dsp:nvSpPr>
        <dsp:cNvPr id="0" name=""/>
        <dsp:cNvSpPr/>
      </dsp:nvSpPr>
      <dsp:spPr>
        <a:xfrm>
          <a:off x="5718012" y="1017968"/>
          <a:ext cx="1292265" cy="1033812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hueOff val="0"/>
            <a:satOff val="0"/>
            <a:lumOff val="0"/>
            <a:alphaOff val="-32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590 в АПК </a:t>
          </a:r>
          <a:endParaRPr lang="ru-RU" sz="1600" kern="1200" dirty="0"/>
        </a:p>
      </dsp:txBody>
      <dsp:txXfrm>
        <a:off x="5748291" y="1048247"/>
        <a:ext cx="1231707" cy="973254"/>
      </dsp:txXfrm>
    </dsp:sp>
    <dsp:sp modelId="{2457E5D2-B147-4E48-AC00-D872314F5AAD}">
      <dsp:nvSpPr>
        <dsp:cNvPr id="0" name=""/>
        <dsp:cNvSpPr/>
      </dsp:nvSpPr>
      <dsp:spPr>
        <a:xfrm>
          <a:off x="5125424" y="2917412"/>
          <a:ext cx="1773410" cy="52613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582892"/>
            <a:satOff val="-51986"/>
            <a:lumOff val="4875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A1D380-4671-4243-85A0-A40245FAB84E}">
      <dsp:nvSpPr>
        <dsp:cNvPr id="0" name=""/>
        <dsp:cNvSpPr/>
      </dsp:nvSpPr>
      <dsp:spPr>
        <a:xfrm>
          <a:off x="5954085" y="2663574"/>
          <a:ext cx="1889499" cy="1033812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1005 на прочих отраслях </a:t>
          </a:r>
          <a:endParaRPr lang="ru-RU" sz="1600" kern="1200" dirty="0"/>
        </a:p>
      </dsp:txBody>
      <dsp:txXfrm>
        <a:off x="5984364" y="2693853"/>
        <a:ext cx="1828941" cy="97325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6086D0-28C1-467F-A5F2-8277E43B50FE}">
      <dsp:nvSpPr>
        <dsp:cNvPr id="0" name=""/>
        <dsp:cNvSpPr/>
      </dsp:nvSpPr>
      <dsp:spPr>
        <a:xfrm rot="5400000">
          <a:off x="386022" y="1267976"/>
          <a:ext cx="1161513" cy="1932733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3">
                <a:shade val="80000"/>
                <a:hueOff val="0"/>
                <a:satOff val="0"/>
                <a:lumOff val="0"/>
                <a:alphaOff val="0"/>
                <a:shade val="45000"/>
                <a:satMod val="155000"/>
              </a:schemeClr>
            </a:gs>
            <a:gs pos="60000">
              <a:schemeClr val="accent3">
                <a:shade val="80000"/>
                <a:hueOff val="0"/>
                <a:satOff val="0"/>
                <a:lumOff val="0"/>
                <a:alphaOff val="0"/>
                <a:shade val="95000"/>
                <a:satMod val="150000"/>
              </a:schemeClr>
            </a:gs>
            <a:gs pos="100000">
              <a:schemeClr val="accent3">
                <a:shade val="80000"/>
                <a:hueOff val="0"/>
                <a:satOff val="0"/>
                <a:lumOff val="0"/>
                <a:alphaOff val="0"/>
                <a:tint val="87000"/>
                <a:satMod val="2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817837-E701-4C31-98DD-CFD80F3A489A}">
      <dsp:nvSpPr>
        <dsp:cNvPr id="0" name=""/>
        <dsp:cNvSpPr/>
      </dsp:nvSpPr>
      <dsp:spPr>
        <a:xfrm>
          <a:off x="192137" y="1845447"/>
          <a:ext cx="1744882" cy="15294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2,9% - 1,6 млн руб.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92137" y="1845447"/>
        <a:ext cx="1744882" cy="1529491"/>
      </dsp:txXfrm>
    </dsp:sp>
    <dsp:sp modelId="{AFB85DA3-06DE-4268-864A-794BE58666E1}">
      <dsp:nvSpPr>
        <dsp:cNvPr id="0" name=""/>
        <dsp:cNvSpPr/>
      </dsp:nvSpPr>
      <dsp:spPr>
        <a:xfrm>
          <a:off x="1607796" y="1125686"/>
          <a:ext cx="329223" cy="329223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3">
                <a:shade val="80000"/>
                <a:hueOff val="88911"/>
                <a:satOff val="-8464"/>
                <a:lumOff val="6299"/>
                <a:alphaOff val="0"/>
                <a:shade val="45000"/>
                <a:satMod val="155000"/>
              </a:schemeClr>
            </a:gs>
            <a:gs pos="60000">
              <a:schemeClr val="accent3">
                <a:shade val="80000"/>
                <a:hueOff val="88911"/>
                <a:satOff val="-8464"/>
                <a:lumOff val="6299"/>
                <a:alphaOff val="0"/>
                <a:shade val="95000"/>
                <a:satMod val="150000"/>
              </a:schemeClr>
            </a:gs>
            <a:gs pos="100000">
              <a:schemeClr val="accent3">
                <a:shade val="80000"/>
                <a:hueOff val="88911"/>
                <a:satOff val="-8464"/>
                <a:lumOff val="6299"/>
                <a:alphaOff val="0"/>
                <a:tint val="87000"/>
                <a:satMod val="2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80000"/>
              <a:hueOff val="88911"/>
              <a:satOff val="-8464"/>
              <a:lumOff val="6299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F35F74-FD62-4682-B971-1EC27C6977CC}">
      <dsp:nvSpPr>
        <dsp:cNvPr id="0" name=""/>
        <dsp:cNvSpPr/>
      </dsp:nvSpPr>
      <dsp:spPr>
        <a:xfrm rot="5400000">
          <a:off x="2522099" y="739402"/>
          <a:ext cx="1161513" cy="1932733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3">
                <a:shade val="80000"/>
                <a:hueOff val="177823"/>
                <a:satOff val="-16927"/>
                <a:lumOff val="12598"/>
                <a:alphaOff val="0"/>
                <a:shade val="45000"/>
                <a:satMod val="155000"/>
              </a:schemeClr>
            </a:gs>
            <a:gs pos="60000">
              <a:schemeClr val="accent3">
                <a:shade val="80000"/>
                <a:hueOff val="177823"/>
                <a:satOff val="-16927"/>
                <a:lumOff val="12598"/>
                <a:alphaOff val="0"/>
                <a:shade val="95000"/>
                <a:satMod val="150000"/>
              </a:schemeClr>
            </a:gs>
            <a:gs pos="100000">
              <a:schemeClr val="accent3">
                <a:shade val="80000"/>
                <a:hueOff val="177823"/>
                <a:satOff val="-16927"/>
                <a:lumOff val="12598"/>
                <a:alphaOff val="0"/>
                <a:tint val="87000"/>
                <a:satMod val="2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80000"/>
              <a:hueOff val="177823"/>
              <a:satOff val="-16927"/>
              <a:lumOff val="12598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D45701F-7979-4519-8780-4C652985D3D5}">
      <dsp:nvSpPr>
        <dsp:cNvPr id="0" name=""/>
        <dsp:cNvSpPr/>
      </dsp:nvSpPr>
      <dsp:spPr>
        <a:xfrm>
          <a:off x="2328213" y="1316872"/>
          <a:ext cx="1744882" cy="15294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10,0% - 5,5 млн руб.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28213" y="1316872"/>
        <a:ext cx="1744882" cy="1529491"/>
      </dsp:txXfrm>
    </dsp:sp>
    <dsp:sp modelId="{AFEFC286-9FA0-4F9A-90B1-7664A588E5F5}">
      <dsp:nvSpPr>
        <dsp:cNvPr id="0" name=""/>
        <dsp:cNvSpPr/>
      </dsp:nvSpPr>
      <dsp:spPr>
        <a:xfrm>
          <a:off x="3743873" y="597112"/>
          <a:ext cx="329223" cy="329223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3">
                <a:shade val="80000"/>
                <a:hueOff val="266734"/>
                <a:satOff val="-25391"/>
                <a:lumOff val="18897"/>
                <a:alphaOff val="0"/>
                <a:shade val="45000"/>
                <a:satMod val="155000"/>
              </a:schemeClr>
            </a:gs>
            <a:gs pos="60000">
              <a:schemeClr val="accent3">
                <a:shade val="80000"/>
                <a:hueOff val="266734"/>
                <a:satOff val="-25391"/>
                <a:lumOff val="18897"/>
                <a:alphaOff val="0"/>
                <a:shade val="95000"/>
                <a:satMod val="150000"/>
              </a:schemeClr>
            </a:gs>
            <a:gs pos="100000">
              <a:schemeClr val="accent3">
                <a:shade val="80000"/>
                <a:hueOff val="266734"/>
                <a:satOff val="-25391"/>
                <a:lumOff val="18897"/>
                <a:alphaOff val="0"/>
                <a:tint val="87000"/>
                <a:satMod val="2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80000"/>
              <a:hueOff val="266734"/>
              <a:satOff val="-25391"/>
              <a:lumOff val="18897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61D9D31-560C-44B4-8030-C0BA01CFDDC8}">
      <dsp:nvSpPr>
        <dsp:cNvPr id="0" name=""/>
        <dsp:cNvSpPr/>
      </dsp:nvSpPr>
      <dsp:spPr>
        <a:xfrm rot="5400000">
          <a:off x="4658176" y="210827"/>
          <a:ext cx="1161513" cy="1932733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3">
                <a:shade val="80000"/>
                <a:hueOff val="355646"/>
                <a:satOff val="-33855"/>
                <a:lumOff val="25196"/>
                <a:alphaOff val="0"/>
                <a:shade val="45000"/>
                <a:satMod val="155000"/>
              </a:schemeClr>
            </a:gs>
            <a:gs pos="60000">
              <a:schemeClr val="accent3">
                <a:shade val="80000"/>
                <a:hueOff val="355646"/>
                <a:satOff val="-33855"/>
                <a:lumOff val="25196"/>
                <a:alphaOff val="0"/>
                <a:shade val="95000"/>
                <a:satMod val="150000"/>
              </a:schemeClr>
            </a:gs>
            <a:gs pos="100000">
              <a:schemeClr val="accent3">
                <a:shade val="80000"/>
                <a:hueOff val="355646"/>
                <a:satOff val="-33855"/>
                <a:lumOff val="25196"/>
                <a:alphaOff val="0"/>
                <a:tint val="87000"/>
                <a:satMod val="2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80000"/>
              <a:hueOff val="355646"/>
              <a:satOff val="-33855"/>
              <a:lumOff val="25196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F5BC1C-6FD0-498C-8E76-58597E3CFC82}">
      <dsp:nvSpPr>
        <dsp:cNvPr id="0" name=""/>
        <dsp:cNvSpPr/>
      </dsp:nvSpPr>
      <dsp:spPr>
        <a:xfrm>
          <a:off x="4464290" y="788298"/>
          <a:ext cx="1744882" cy="15294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/>
        </a:p>
      </dsp:txBody>
      <dsp:txXfrm>
        <a:off x="4464290" y="788298"/>
        <a:ext cx="1744882" cy="1529491"/>
      </dsp:txXfrm>
    </dsp:sp>
    <dsp:sp modelId="{8A8DD6F6-F885-4BE8-B5B1-6CB22BA05CD1}">
      <dsp:nvSpPr>
        <dsp:cNvPr id="0" name=""/>
        <dsp:cNvSpPr/>
      </dsp:nvSpPr>
      <dsp:spPr>
        <a:xfrm>
          <a:off x="5879950" y="68537"/>
          <a:ext cx="329223" cy="329223"/>
        </a:xfrm>
        <a:prstGeom prst="triangle">
          <a:avLst>
            <a:gd name="adj" fmla="val 100000"/>
          </a:avLst>
        </a:prstGeom>
        <a:gradFill rotWithShape="0">
          <a:gsLst>
            <a:gs pos="0">
              <a:schemeClr val="accent3">
                <a:shade val="80000"/>
                <a:hueOff val="444557"/>
                <a:satOff val="-42318"/>
                <a:lumOff val="31495"/>
                <a:alphaOff val="0"/>
                <a:shade val="45000"/>
                <a:satMod val="155000"/>
              </a:schemeClr>
            </a:gs>
            <a:gs pos="60000">
              <a:schemeClr val="accent3">
                <a:shade val="80000"/>
                <a:hueOff val="444557"/>
                <a:satOff val="-42318"/>
                <a:lumOff val="31495"/>
                <a:alphaOff val="0"/>
                <a:shade val="95000"/>
                <a:satMod val="150000"/>
              </a:schemeClr>
            </a:gs>
            <a:gs pos="100000">
              <a:schemeClr val="accent3">
                <a:shade val="80000"/>
                <a:hueOff val="444557"/>
                <a:satOff val="-42318"/>
                <a:lumOff val="31495"/>
                <a:alphaOff val="0"/>
                <a:tint val="87000"/>
                <a:satMod val="2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80000"/>
              <a:hueOff val="444557"/>
              <a:satOff val="-42318"/>
              <a:lumOff val="31495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BD10356-E829-4A74-9FCE-EFA5FECCC615}">
      <dsp:nvSpPr>
        <dsp:cNvPr id="0" name=""/>
        <dsp:cNvSpPr/>
      </dsp:nvSpPr>
      <dsp:spPr>
        <a:xfrm rot="5400000">
          <a:off x="6794253" y="-317746"/>
          <a:ext cx="1161513" cy="1932733"/>
        </a:xfrm>
        <a:prstGeom prst="corner">
          <a:avLst>
            <a:gd name="adj1" fmla="val 16120"/>
            <a:gd name="adj2" fmla="val 16110"/>
          </a:avLst>
        </a:prstGeom>
        <a:gradFill rotWithShape="0">
          <a:gsLst>
            <a:gs pos="0">
              <a:schemeClr val="accent3">
                <a:shade val="80000"/>
                <a:hueOff val="533469"/>
                <a:satOff val="-50782"/>
                <a:lumOff val="37794"/>
                <a:alphaOff val="0"/>
                <a:shade val="45000"/>
                <a:satMod val="155000"/>
              </a:schemeClr>
            </a:gs>
            <a:gs pos="60000">
              <a:schemeClr val="accent3">
                <a:shade val="80000"/>
                <a:hueOff val="533469"/>
                <a:satOff val="-50782"/>
                <a:lumOff val="37794"/>
                <a:alphaOff val="0"/>
                <a:shade val="95000"/>
                <a:satMod val="150000"/>
              </a:schemeClr>
            </a:gs>
            <a:gs pos="100000">
              <a:schemeClr val="accent3">
                <a:shade val="80000"/>
                <a:hueOff val="533469"/>
                <a:satOff val="-50782"/>
                <a:lumOff val="37794"/>
                <a:alphaOff val="0"/>
                <a:tint val="87000"/>
                <a:satMod val="250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80000"/>
              <a:hueOff val="533469"/>
              <a:satOff val="-50782"/>
              <a:lumOff val="37794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ED3786C-D267-4632-AB62-EA25AF617E8A}">
      <dsp:nvSpPr>
        <dsp:cNvPr id="0" name=""/>
        <dsp:cNvSpPr/>
      </dsp:nvSpPr>
      <dsp:spPr>
        <a:xfrm>
          <a:off x="6600367" y="259724"/>
          <a:ext cx="1744882" cy="15294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Arial" panose="020B0604020202020204" pitchFamily="34" charset="0"/>
              <a:cs typeface="Arial" panose="020B0604020202020204" pitchFamily="34" charset="0"/>
            </a:rPr>
            <a:t>55,0 млн руб.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600367" y="259724"/>
        <a:ext cx="1744882" cy="152949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6BE153-E37C-4DA1-9242-E1D30F9DB51E}">
      <dsp:nvSpPr>
        <dsp:cNvPr id="0" name=""/>
        <dsp:cNvSpPr/>
      </dsp:nvSpPr>
      <dsp:spPr>
        <a:xfrm rot="16200000">
          <a:off x="-281254" y="281254"/>
          <a:ext cx="2663416" cy="2100906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Предприятиями получен отрицательный сальдированный финансовый	 результат в размере -</a:t>
          </a:r>
          <a:r>
            <a:rPr lang="ru-RU" sz="1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116,1млн рублей убытка</a:t>
          </a:r>
          <a:endParaRPr lang="ru-RU" sz="1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1" y="532682"/>
        <a:ext cx="2100906" cy="1598050"/>
      </dsp:txXfrm>
    </dsp:sp>
    <dsp:sp modelId="{4841B9C3-9353-47CF-AD51-5724AAFCD3C0}">
      <dsp:nvSpPr>
        <dsp:cNvPr id="0" name=""/>
        <dsp:cNvSpPr/>
      </dsp:nvSpPr>
      <dsp:spPr>
        <a:xfrm rot="16200000">
          <a:off x="1979403" y="281254"/>
          <a:ext cx="2663416" cy="2100906"/>
        </a:xfrm>
        <a:prstGeom prst="flowChartManualOperati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Arial" panose="020B0604020202020204" pitchFamily="34" charset="0"/>
              <a:cs typeface="Arial" panose="020B0604020202020204" pitchFamily="34" charset="0"/>
            </a:rPr>
            <a:t>Перечислено лишь 32,2 тыс. руб. в РБ (часть прибыли (20%), остающейся после уплаты налогов и иных обязательных платежей)</a:t>
          </a:r>
          <a:endParaRPr lang="ru-RU" sz="14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5400000">
        <a:off x="2260658" y="532682"/>
        <a:ext cx="2100906" cy="159805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D5B8FF-EB77-4032-8EB8-368ADFAE46C8}">
      <dsp:nvSpPr>
        <dsp:cNvPr id="0" name=""/>
        <dsp:cNvSpPr/>
      </dsp:nvSpPr>
      <dsp:spPr>
        <a:xfrm>
          <a:off x="0" y="0"/>
          <a:ext cx="828675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43318B-EC3B-40A0-99CA-855AC64A155F}">
      <dsp:nvSpPr>
        <dsp:cNvPr id="0" name=""/>
        <dsp:cNvSpPr/>
      </dsp:nvSpPr>
      <dsp:spPr>
        <a:xfrm>
          <a:off x="0" y="0"/>
          <a:ext cx="952014" cy="4454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0" y="0"/>
        <a:ext cx="952014" cy="4454927"/>
      </dsp:txXfrm>
    </dsp:sp>
    <dsp:sp modelId="{28D62ECB-7871-4053-A978-802197842AE5}">
      <dsp:nvSpPr>
        <dsp:cNvPr id="0" name=""/>
        <dsp:cNvSpPr/>
      </dsp:nvSpPr>
      <dsp:spPr>
        <a:xfrm>
          <a:off x="1076316" y="35076"/>
          <a:ext cx="6505098" cy="701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утверждать планы финансово-хозяйственной деятельности предприятий на год и прогноз на среднесрочную перспективу в ноябре предшествующего года;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76316" y="35076"/>
        <a:ext cx="6505098" cy="701520"/>
      </dsp:txXfrm>
    </dsp:sp>
    <dsp:sp modelId="{78FE6685-8E8D-4D9B-83B9-06EB436A1053}">
      <dsp:nvSpPr>
        <dsp:cNvPr id="0" name=""/>
        <dsp:cNvSpPr/>
      </dsp:nvSpPr>
      <dsp:spPr>
        <a:xfrm>
          <a:off x="952014" y="736596"/>
          <a:ext cx="66294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33C693-B826-469C-9375-38B6EDCE199F}">
      <dsp:nvSpPr>
        <dsp:cNvPr id="0" name=""/>
        <dsp:cNvSpPr/>
      </dsp:nvSpPr>
      <dsp:spPr>
        <a:xfrm>
          <a:off x="1076316" y="771672"/>
          <a:ext cx="6505098" cy="701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отслеживать перечисление </a:t>
          </a:r>
          <a:r>
            <a:rPr lang="ru-RU" sz="1400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ГУПами</a:t>
          </a: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 в республиканский бюджет отчислений части чистой прибыли, налога на имущество;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76316" y="771672"/>
        <a:ext cx="6505098" cy="701520"/>
      </dsp:txXfrm>
    </dsp:sp>
    <dsp:sp modelId="{E7CA231F-7639-4222-866C-66B74A8C1B18}">
      <dsp:nvSpPr>
        <dsp:cNvPr id="0" name=""/>
        <dsp:cNvSpPr/>
      </dsp:nvSpPr>
      <dsp:spPr>
        <a:xfrm>
          <a:off x="952014" y="1473193"/>
          <a:ext cx="66294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0646B5-8704-4929-A74B-ACA0FFC7DD6D}">
      <dsp:nvSpPr>
        <dsp:cNvPr id="0" name=""/>
        <dsp:cNvSpPr/>
      </dsp:nvSpPr>
      <dsp:spPr>
        <a:xfrm>
          <a:off x="1076316" y="1508269"/>
          <a:ext cx="6505098" cy="701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Arial" panose="020B0604020202020204" pitchFamily="34" charset="0"/>
              <a:cs typeface="Arial" panose="020B0604020202020204" pitchFamily="34" charset="0"/>
            </a:rPr>
            <a:t>осуществлять оценку эффективности деятельности работы подведомственных предприятий;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76316" y="1508269"/>
        <a:ext cx="6505098" cy="701520"/>
      </dsp:txXfrm>
    </dsp:sp>
    <dsp:sp modelId="{D1B7C7E0-9D68-4D95-BF14-CC7D62C896AD}">
      <dsp:nvSpPr>
        <dsp:cNvPr id="0" name=""/>
        <dsp:cNvSpPr/>
      </dsp:nvSpPr>
      <dsp:spPr>
        <a:xfrm>
          <a:off x="952014" y="2209789"/>
          <a:ext cx="66294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EE07A3-47A7-403B-9AE1-F2C6E5C61F4C}">
      <dsp:nvSpPr>
        <dsp:cNvPr id="0" name=""/>
        <dsp:cNvSpPr/>
      </dsp:nvSpPr>
      <dsp:spPr>
        <a:xfrm>
          <a:off x="1076316" y="2244865"/>
          <a:ext cx="6505098" cy="701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/>
        </a:p>
      </dsp:txBody>
      <dsp:txXfrm>
        <a:off x="1076316" y="2244865"/>
        <a:ext cx="6505098" cy="701520"/>
      </dsp:txXfrm>
    </dsp:sp>
    <dsp:sp modelId="{5436FE2A-FBD9-4E73-95AF-E5D5E4434776}">
      <dsp:nvSpPr>
        <dsp:cNvPr id="0" name=""/>
        <dsp:cNvSpPr/>
      </dsp:nvSpPr>
      <dsp:spPr>
        <a:xfrm>
          <a:off x="952014" y="2946386"/>
          <a:ext cx="66294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52FEB3-9807-4683-9452-1FC9230667E4}">
      <dsp:nvSpPr>
        <dsp:cNvPr id="0" name=""/>
        <dsp:cNvSpPr/>
      </dsp:nvSpPr>
      <dsp:spPr>
        <a:xfrm>
          <a:off x="1076316" y="2981462"/>
          <a:ext cx="6505098" cy="701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/>
        </a:p>
      </dsp:txBody>
      <dsp:txXfrm>
        <a:off x="1076316" y="2981462"/>
        <a:ext cx="6505098" cy="701520"/>
      </dsp:txXfrm>
    </dsp:sp>
    <dsp:sp modelId="{D1D831D1-0683-4C3A-833E-08F3BB2F4F4A}">
      <dsp:nvSpPr>
        <dsp:cNvPr id="0" name=""/>
        <dsp:cNvSpPr/>
      </dsp:nvSpPr>
      <dsp:spPr>
        <a:xfrm>
          <a:off x="952014" y="3682982"/>
          <a:ext cx="66294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DF97D5-7C5A-4C66-B093-6FAAF88913E7}">
      <dsp:nvSpPr>
        <dsp:cNvPr id="0" name=""/>
        <dsp:cNvSpPr/>
      </dsp:nvSpPr>
      <dsp:spPr>
        <a:xfrm>
          <a:off x="1076316" y="3718058"/>
          <a:ext cx="6505098" cy="701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kern="1200"/>
        </a:p>
      </dsp:txBody>
      <dsp:txXfrm>
        <a:off x="1076316" y="3718058"/>
        <a:ext cx="6505098" cy="701520"/>
      </dsp:txXfrm>
    </dsp:sp>
    <dsp:sp modelId="{00A1FBFD-1B84-4985-B639-CD845672ADCD}">
      <dsp:nvSpPr>
        <dsp:cNvPr id="0" name=""/>
        <dsp:cNvSpPr/>
      </dsp:nvSpPr>
      <dsp:spPr>
        <a:xfrm>
          <a:off x="952014" y="4419579"/>
          <a:ext cx="66294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3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54B9A-6C75-4E7F-8815-9411BBA2312E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D700A0-8F5F-4D06-8AF3-7B81771F3E8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7548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37AA2B-0F42-41C8-B89F-5278A047D8F7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B4275-D720-4818-8439-891DDC5F063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917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4275-D720-4818-8439-891DDC5F063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122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3B4275-D720-4818-8439-891DDC5F063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111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pPr/>
              <a:t>15.08.2018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diagramLayout" Target="../diagrams/layout6.xml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12" Type="http://schemas.openxmlformats.org/officeDocument/2006/relationships/diagramData" Target="../diagrams/data6.xml"/><Relationship Id="rId2" Type="http://schemas.openxmlformats.org/officeDocument/2006/relationships/notesSlide" Target="../notesSlides/notesSlide2.xml"/><Relationship Id="rId16" Type="http://schemas.microsoft.com/office/2007/relationships/diagramDrawing" Target="../diagrams/drawing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11" Type="http://schemas.openxmlformats.org/officeDocument/2006/relationships/image" Target="../media/image6.png"/><Relationship Id="rId5" Type="http://schemas.openxmlformats.org/officeDocument/2006/relationships/diagramQuickStyle" Target="../diagrams/quickStyle5.xml"/><Relationship Id="rId15" Type="http://schemas.openxmlformats.org/officeDocument/2006/relationships/diagramColors" Target="../diagrams/colors6.xml"/><Relationship Id="rId10" Type="http://schemas.openxmlformats.org/officeDocument/2006/relationships/image" Target="../media/image5.jpeg"/><Relationship Id="rId4" Type="http://schemas.openxmlformats.org/officeDocument/2006/relationships/diagramLayout" Target="../diagrams/layout5.xml"/><Relationship Id="rId9" Type="http://schemas.openxmlformats.org/officeDocument/2006/relationships/image" Target="../media/image4.png"/><Relationship Id="rId1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/>
          <p:cNvSpPr txBox="1">
            <a:spLocks/>
          </p:cNvSpPr>
          <p:nvPr/>
        </p:nvSpPr>
        <p:spPr>
          <a:xfrm>
            <a:off x="428596" y="6215082"/>
            <a:ext cx="7715304" cy="3571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 Минэкономразвития Ингушетии</a:t>
            </a:r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одзаголовок 2"/>
          <p:cNvSpPr txBox="1">
            <a:spLocks/>
          </p:cNvSpPr>
          <p:nvPr/>
        </p:nvSpPr>
        <p:spPr>
          <a:xfrm>
            <a:off x="1500166" y="5214950"/>
            <a:ext cx="6400800" cy="28097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sz="1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48770" y="6462729"/>
            <a:ext cx="789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 smtClean="0">
              <a:solidFill>
                <a:srgbClr val="FF0000"/>
              </a:solidFill>
            </a:endParaRPr>
          </a:p>
          <a:p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ctrTitle"/>
          </p:nvPr>
        </p:nvSpPr>
        <p:spPr>
          <a:xfrm>
            <a:off x="500034" y="571480"/>
            <a:ext cx="8143932" cy="6429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РЕСПУБЛИКА ИНГУШЕТИЯ                     Г</a:t>
            </a:r>
            <a:r>
              <a:rPr lang="en-US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АЛГ</a:t>
            </a:r>
            <a:r>
              <a:rPr lang="en-US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АЙ РЕСПУБЛИКА</a:t>
            </a:r>
            <a:endParaRPr lang="ru-RU" sz="2200" dirty="0"/>
          </a:p>
        </p:txBody>
      </p:sp>
      <p:sp>
        <p:nvSpPr>
          <p:cNvPr id="14" name="Подзаголовок 13"/>
          <p:cNvSpPr>
            <a:spLocks noGrp="1"/>
          </p:cNvSpPr>
          <p:nvPr>
            <p:ph type="subTitle" idx="1"/>
          </p:nvPr>
        </p:nvSpPr>
        <p:spPr>
          <a:xfrm>
            <a:off x="714348" y="1928802"/>
            <a:ext cx="7772400" cy="1285884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1800" b="1" dirty="0" smtClean="0"/>
              <a:t>Об </a:t>
            </a:r>
            <a:r>
              <a:rPr lang="ru-RU" sz="1800" b="1" smtClean="0"/>
              <a:t>итогах работы </a:t>
            </a:r>
            <a:r>
              <a:rPr lang="ru-RU" sz="1800" b="1" dirty="0" smtClean="0"/>
              <a:t>балансовой комиссии по определению эффективности деятельности государственных унитарных предприятий и открытых акционерных обществ, акции которых находятся в государственной собственности</a:t>
            </a:r>
            <a:endParaRPr lang="ru-RU" sz="1800" dirty="0" smtClean="0"/>
          </a:p>
          <a:p>
            <a:pPr algn="ctr"/>
            <a:endParaRPr lang="ru-RU" sz="1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928662" y="4357694"/>
            <a:ext cx="2214562" cy="1587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928662" y="4786322"/>
            <a:ext cx="2214562" cy="1587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928662" y="5214950"/>
            <a:ext cx="2214562" cy="1587"/>
          </a:xfrm>
          <a:prstGeom prst="line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7" descr="C:\Users\ADMIN\Downloads\gerb_ingushetii-600x59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571480"/>
            <a:ext cx="928687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4000496" y="4214818"/>
            <a:ext cx="457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У.И. </a:t>
            </a:r>
            <a:r>
              <a:rPr lang="ru-RU" sz="1600" b="1" i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Торшхоев</a:t>
            </a:r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Министр экономического развития</a:t>
            </a:r>
          </a:p>
          <a:p>
            <a:pPr algn="ctr"/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Республики Ингушетия </a:t>
            </a:r>
          </a:p>
        </p:txBody>
      </p:sp>
    </p:spTree>
    <p:extLst>
      <p:ext uri="{BB962C8B-B14F-4D97-AF65-F5344CB8AC3E}">
        <p14:creationId xmlns:p14="http://schemas.microsoft.com/office/powerpoint/2010/main" val="180950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428625" y="404813"/>
            <a:ext cx="8286750" cy="52322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задачи комиссии</a:t>
            </a:r>
            <a:endParaRPr 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215313" y="6000750"/>
            <a:ext cx="571500" cy="500063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0" name="Схема 19"/>
          <p:cNvGraphicFramePr/>
          <p:nvPr/>
        </p:nvGraphicFramePr>
        <p:xfrm>
          <a:off x="467544" y="1124744"/>
          <a:ext cx="820891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7773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428625" y="404813"/>
            <a:ext cx="8286750" cy="954107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Государственные унитарные предприятия</a:t>
            </a:r>
          </a:p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Республики Ингушетия</a:t>
            </a:r>
            <a:endParaRPr 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215313" y="6000750"/>
            <a:ext cx="571500" cy="500063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Схема 9"/>
          <p:cNvGraphicFramePr/>
          <p:nvPr/>
        </p:nvGraphicFramePr>
        <p:xfrm>
          <a:off x="395536" y="1484784"/>
          <a:ext cx="8424936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308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428625" y="404813"/>
            <a:ext cx="8286750" cy="954107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Ведомственная принадлежность</a:t>
            </a:r>
          </a:p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государственных унитарных предприятий</a:t>
            </a:r>
            <a:endParaRPr 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100392" y="6021288"/>
            <a:ext cx="686421" cy="504057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4</a:t>
            </a:r>
          </a:p>
          <a:p>
            <a:pPr algn="ctr">
              <a:defRPr/>
            </a:pP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467544" y="1556792"/>
          <a:ext cx="8208912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428625" y="404813"/>
            <a:ext cx="8286750" cy="954107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Финансовые результаты работы и численность занятых на предприятиях</a:t>
            </a:r>
            <a:endParaRPr 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AutoShape 2" descr="Картинки по запросу Строймаркет ингушетия производство кровл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Картинки по запросу Строймаркет ингушетия производство кровл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8215313" y="6250776"/>
            <a:ext cx="571500" cy="490591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val="4031838863"/>
              </p:ext>
            </p:extLst>
          </p:nvPr>
        </p:nvGraphicFramePr>
        <p:xfrm>
          <a:off x="323528" y="2060848"/>
          <a:ext cx="8496944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Прямоугольник с двумя скругленными противолежащими углами 10"/>
          <p:cNvSpPr/>
          <p:nvPr/>
        </p:nvSpPr>
        <p:spPr>
          <a:xfrm>
            <a:off x="467544" y="1412776"/>
            <a:ext cx="8208912" cy="432048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 smtClean="0"/>
              <a:t>Доля занятых в ГУП от общей численности занятых в экономике – 3,3%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221851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428625" y="404813"/>
            <a:ext cx="8286750" cy="52322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Финансовые результаты работы </a:t>
            </a:r>
          </a:p>
        </p:txBody>
      </p:sp>
      <p:sp>
        <p:nvSpPr>
          <p:cNvPr id="6" name="AutoShape 2" descr="Картинки по запросу Строймаркет ингушетия производство кровл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Картинки по запросу Строймаркет ингушетия производство кровл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8215313" y="6250776"/>
            <a:ext cx="571500" cy="490591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269446639"/>
              </p:ext>
            </p:extLst>
          </p:nvPr>
        </p:nvGraphicFramePr>
        <p:xfrm>
          <a:off x="428625" y="1693010"/>
          <a:ext cx="8345663" cy="34428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948893" y="2504555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87,1% - 47,9 млн руб.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0375" y="2348880"/>
            <a:ext cx="1519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8979" y="2052549"/>
            <a:ext cx="414564" cy="371888"/>
          </a:xfrm>
          <a:prstGeom prst="rect">
            <a:avLst/>
          </a:prstGeom>
        </p:spPr>
      </p:pic>
      <p:pic>
        <p:nvPicPr>
          <p:cNvPr id="13" name="Picture 10" descr="ÐÐ°ÑÑÐ¸Ð½ÐºÐ¸ Ð¿Ð¾ Ð·Ð°Ð¿ÑÐ¾ÑÑ ÑÐµÐ»ÑÑÐºÐ¾Ðµ ÑÐ¾Ð·ÑÐ¹ÑÑÐ²Ð¾ ÑÐ¸Ð¼Ð²Ð¾Ð»Ð¸ÐºÐ°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096652"/>
            <a:ext cx="283683" cy="283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Группа 13"/>
          <p:cNvGrpSpPr/>
          <p:nvPr/>
        </p:nvGrpSpPr>
        <p:grpSpPr>
          <a:xfrm>
            <a:off x="1904852" y="2568971"/>
            <a:ext cx="395804" cy="357313"/>
            <a:chOff x="4228926" y="3741539"/>
            <a:chExt cx="395804" cy="357313"/>
          </a:xfrm>
        </p:grpSpPr>
        <p:pic>
          <p:nvPicPr>
            <p:cNvPr id="16" name="Picture 20" descr="ÐÐ°ÑÑÐ¸Ð½ÐºÐ¸ Ð¿Ð¾ Ð·Ð°Ð¿ÑÐ¾ÑÑ Ð¿ÑÐ¾Ð¼ÑÑÐ»ÐµÐ½Ð½Ð¾ÑÑÑ ÑÐ¸Ð¼Ð²Ð¾Ð»Ð¸ÐºÐ°"/>
            <p:cNvPicPr>
              <a:picLocks noChangeAspect="1" noChangeArrowheads="1"/>
            </p:cNvPicPr>
            <p:nvPr/>
          </p:nvPicPr>
          <p:blipFill rotWithShape="1">
            <a:blip r:embed="rId10" cstate="print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205" t="25838" r="27890" b="32372"/>
            <a:stretch/>
          </p:blipFill>
          <p:spPr bwMode="auto">
            <a:xfrm>
              <a:off x="4261749" y="3741539"/>
              <a:ext cx="330159" cy="350520"/>
            </a:xfrm>
            <a:prstGeom prst="rect">
              <a:avLst/>
            </a:prstGeom>
            <a:noFill/>
            <a:ln w="19050"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Блок-схема: узел 16"/>
            <p:cNvSpPr/>
            <p:nvPr/>
          </p:nvSpPr>
          <p:spPr>
            <a:xfrm>
              <a:off x="4228926" y="3741539"/>
              <a:ext cx="395804" cy="357313"/>
            </a:xfrm>
            <a:prstGeom prst="flowChartConnector">
              <a:avLst/>
            </a:prstGeom>
            <a:noFill/>
            <a:ln w="19050">
              <a:solidFill>
                <a:srgbClr val="66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9" name="Picture 6" descr="ÐÐ°ÑÑÐ¸Ð½ÐºÐ¸ Ð¿Ð¾ Ð·Ð°Ð¿ÑÐ¾ÑÑ ÑÑÑÐ¾Ð¸ÑÐµÐ»ÑÑÑÐ²Ð¾ ÑÐ¸Ð¼Ð²Ð¾Ð»Ð¸ÐºÐ°"/>
          <p:cNvPicPr>
            <a:picLocks noChangeAspect="1" noChangeArrowheads="1"/>
          </p:cNvPicPr>
          <p:nvPr/>
        </p:nvPicPr>
        <p:blipFill rotWithShape="1">
          <a:blip r:embed="rId1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18" t="36542" r="52205" b="32590"/>
          <a:stretch/>
        </p:blipFill>
        <p:spPr bwMode="auto">
          <a:xfrm>
            <a:off x="6229073" y="1495541"/>
            <a:ext cx="317360" cy="33005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</p:pic>
      <p:sp>
        <p:nvSpPr>
          <p:cNvPr id="18" name="Блок-схема: узел 17"/>
          <p:cNvSpPr/>
          <p:nvPr/>
        </p:nvSpPr>
        <p:spPr>
          <a:xfrm>
            <a:off x="6185856" y="1501018"/>
            <a:ext cx="395804" cy="357313"/>
          </a:xfrm>
          <a:prstGeom prst="flowChartConnector">
            <a:avLst/>
          </a:prstGeom>
          <a:noFill/>
          <a:ln w="19050">
            <a:solidFill>
              <a:srgbClr val="6699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312166" y="2760643"/>
            <a:ext cx="1815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предприятия промышленности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35874" y="2071288"/>
            <a:ext cx="18157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предприятия сельского хозяйства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614869" y="1581757"/>
            <a:ext cx="181575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предприятия прочих отраслей экономики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77085" y="892709"/>
            <a:ext cx="20816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За 2017 год </a:t>
            </a:r>
            <a:r>
              <a:rPr lang="ru-RU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ГУПами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перечислены налоги в консолидированный бюджет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1652210477"/>
              </p:ext>
            </p:extLst>
          </p:nvPr>
        </p:nvGraphicFramePr>
        <p:xfrm>
          <a:off x="4351626" y="3717032"/>
          <a:ext cx="4363749" cy="2663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3032822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428625" y="404813"/>
            <a:ext cx="8286750" cy="52322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ГУПы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сферы промышленности</a:t>
            </a:r>
            <a:endParaRPr 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100392" y="6000750"/>
            <a:ext cx="686421" cy="500063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95536" y="980728"/>
          <a:ext cx="8352931" cy="5049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320480"/>
                <a:gridCol w="1224136"/>
                <a:gridCol w="1296144"/>
                <a:gridCol w="15121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показатели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2016 год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2017 год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err="1" smtClean="0">
                          <a:latin typeface="Arial" pitchFamily="34" charset="0"/>
                          <a:cs typeface="Arial" pitchFamily="34" charset="0"/>
                        </a:rPr>
                        <a:t>динамика,%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Выручка от реализации, тыс. руб.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27364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51236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187,2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Затраты на производственные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нужды, тыс.руб.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37116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51020,8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137,5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Средняя заработная плата работников, рублей/месяц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13611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13760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101,1</a:t>
                      </a:r>
                    </a:p>
                  </a:txBody>
                  <a:tcPr marL="9525" marR="9525" marT="9525" marB="0" anchor="b"/>
                </a:tc>
              </a:tr>
              <a:tr h="4608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Средняя заработная плата руководителя, рублей/месяц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22076</a:t>
                      </a:r>
                      <a:endParaRPr lang="ru-RU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22240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100,7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Среднесписочная численность работников, человек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59</a:t>
                      </a:r>
                      <a:endParaRPr lang="ru-RU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225,4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Производительность труда одного работника: выручка/численность персонала, тыс.руб.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463,7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246,56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53,2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Налоговые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отчисления,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тыс.руб.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6984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1639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23,5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Чистая прибыль </a:t>
                      </a:r>
                      <a:r>
                        <a:rPr lang="ru-RU" sz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(-убыток</a:t>
                      </a: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), тыс. руб.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-13874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-3991,6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28,8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Нераспределенная прибыль </a:t>
                      </a:r>
                      <a:r>
                        <a:rPr lang="ru-RU" sz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(-непокрытый </a:t>
                      </a: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убыток), тыс. руб.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-37937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-44157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116,4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Кредиторская задолженность, тыс. руб.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37670</a:t>
                      </a:r>
                      <a:endParaRPr lang="ru-RU" sz="140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46903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124,5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Дебиторская   задолженность, тыс. руб.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15915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17857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112,2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428625" y="404813"/>
            <a:ext cx="8286750" cy="52322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ГУПы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сферы сельского хозяйства</a:t>
            </a:r>
            <a:endParaRPr 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100392" y="6000750"/>
            <a:ext cx="686421" cy="500063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95536" y="980728"/>
          <a:ext cx="8352931" cy="5049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320480"/>
                <a:gridCol w="1224136"/>
                <a:gridCol w="1296144"/>
                <a:gridCol w="15121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показатели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2016 год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2017 год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динамика, %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Выручка от реализации, тыс. руб.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320572</a:t>
                      </a:r>
                      <a:endParaRPr lang="ru-RU" sz="14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209844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65,5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Затраты на производственные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нужды, тыс.руб.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319773</a:t>
                      </a:r>
                      <a:endParaRPr lang="ru-RU" sz="14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190058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59,4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Средняя заработная плата работников, рублей/месяц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11281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10540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93,4</a:t>
                      </a:r>
                    </a:p>
                  </a:txBody>
                  <a:tcPr marL="9525" marR="9525" marT="9525" marB="0" anchor="b"/>
                </a:tc>
              </a:tr>
              <a:tr h="4608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Средняя заработная плата руководителя, рублей/месяц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14987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14147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94,4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Среднесписочная численность работников, человек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374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95,5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Производительность труда одного работника: выручка/численность персонала, тыс.руб.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815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441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54,1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Налоговые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отчисления,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тыс.руб.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0" dirty="0" smtClean="0">
                          <a:latin typeface="Arial" pitchFamily="34" charset="0"/>
                          <a:cs typeface="Arial" pitchFamily="34" charset="0"/>
                        </a:rPr>
                        <a:t>11436</a:t>
                      </a:r>
                      <a:endParaRPr lang="ru-RU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5529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48,3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Чистая прибыль </a:t>
                      </a:r>
                      <a:r>
                        <a:rPr lang="ru-RU" sz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(-убыток</a:t>
                      </a: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), тыс. руб.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10741</a:t>
                      </a:r>
                      <a:endParaRPr lang="ru-RU" sz="14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-26563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-247,3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Нераспределенная прибыль </a:t>
                      </a:r>
                      <a:r>
                        <a:rPr lang="ru-RU" sz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(-непокрытый </a:t>
                      </a: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убыток), тыс. руб.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13176</a:t>
                      </a:r>
                      <a:endParaRPr lang="ru-RU" sz="14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-26361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-200,1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Кредиторская задолженность, тыс. руб.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251595</a:t>
                      </a:r>
                      <a:endParaRPr lang="ru-RU" sz="14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265332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105,5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Дебиторская   задолженность, тыс. руб.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122610</a:t>
                      </a:r>
                      <a:endParaRPr lang="ru-RU" sz="1400" b="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130146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106,1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428625" y="404813"/>
            <a:ext cx="8286750" cy="52322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ГУПы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прочих отраслей экономики</a:t>
            </a:r>
            <a:endParaRPr 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100392" y="6000750"/>
            <a:ext cx="686421" cy="500063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9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7741329"/>
              </p:ext>
            </p:extLst>
          </p:nvPr>
        </p:nvGraphicFramePr>
        <p:xfrm>
          <a:off x="395536" y="980728"/>
          <a:ext cx="8352931" cy="5049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320480"/>
                <a:gridCol w="1224136"/>
                <a:gridCol w="1296144"/>
                <a:gridCol w="1512171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показатели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2016 год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2017 год*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" pitchFamily="34" charset="0"/>
                          <a:cs typeface="Arial" pitchFamily="34" charset="0"/>
                        </a:rPr>
                        <a:t>динамика, %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Выручка от реализации, тыс. руб.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536658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449533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83,8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Затраты на производственные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нужды, тыс.руб.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588667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521861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88,7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Средняя заработная плата работников, рублей/месяц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14441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15122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104,7</a:t>
                      </a:r>
                    </a:p>
                  </a:txBody>
                  <a:tcPr marL="9525" marR="9525" marT="9525" marB="0" anchor="b"/>
                </a:tc>
              </a:tr>
              <a:tr h="4608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Средняя заработная плата руководителя, рублей/месяц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26718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27022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101,1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Среднесписочная численность работников, человек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957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593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62,0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Производительность труда одного работника: выручка/численность персонала, тыс.руб.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640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1023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159,8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Налоговые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отчисления,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тыс.руб.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103151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47858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46,4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Чистая прибыль </a:t>
                      </a:r>
                      <a:r>
                        <a:rPr lang="ru-RU" sz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(-убыток</a:t>
                      </a: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), тыс. руб.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-40702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-85706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210,6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Нераспределенная прибыль </a:t>
                      </a:r>
                      <a:r>
                        <a:rPr lang="ru-RU" sz="1400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(-непокрытый </a:t>
                      </a: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убыток), тыс. руб.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-85310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-48782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57,2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Кредиторская задолженность, тыс. руб.</a:t>
                      </a:r>
                      <a:endParaRPr lang="ru-RU" sz="1400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796510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214648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26,9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Дебиторская   задолженность, тыс. руб.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773058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205238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26,5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11560" y="6066115"/>
            <a:ext cx="56886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*Без данных ГУП «Ингушавтотранс»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1"/>
          <p:cNvSpPr>
            <a:spLocks noChangeArrowheads="1"/>
          </p:cNvSpPr>
          <p:nvPr/>
        </p:nvSpPr>
        <p:spPr bwMode="auto">
          <a:xfrm>
            <a:off x="428625" y="404813"/>
            <a:ext cx="8286750" cy="1077218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Общие рекомендации балансовой комиссии</a:t>
            </a:r>
          </a:p>
          <a:p>
            <a:pPr algn="ctr">
              <a:defRPr/>
            </a:pP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органам исполнительной власти в ведомственном подчинении которых находятся </a:t>
            </a:r>
            <a:r>
              <a:rPr lang="ru-RU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ГУПы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8100392" y="6000750"/>
            <a:ext cx="686421" cy="500063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ru-RU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61135828"/>
              </p:ext>
            </p:extLst>
          </p:nvPr>
        </p:nvGraphicFramePr>
        <p:xfrm>
          <a:off x="428625" y="1545823"/>
          <a:ext cx="8286750" cy="44549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501422" y="3785013"/>
            <a:ext cx="638294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разрабатывать предложения, а также рекомендации по совершенствованию деятельности руководителей предприятий;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547664" y="4543093"/>
            <a:ext cx="6336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утверждать планы финансового оздоровления убыточных предприятий;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47664" y="5262086"/>
            <a:ext cx="63367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рассматривать итоги проведенных финансовых проверок </a:t>
            </a:r>
            <a:r>
              <a:rPr lang="ru-RU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предприятий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, исполнение способов устранения выявленных нарушений в установленные сроки.</a:t>
            </a:r>
          </a:p>
        </p:txBody>
      </p:sp>
      <p:sp>
        <p:nvSpPr>
          <p:cNvPr id="11" name="Стрелка вправо 10"/>
          <p:cNvSpPr/>
          <p:nvPr/>
        </p:nvSpPr>
        <p:spPr>
          <a:xfrm>
            <a:off x="611560" y="1628800"/>
            <a:ext cx="576064" cy="57606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46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/>
          <p:cNvSpPr txBox="1">
            <a:spLocks/>
          </p:cNvSpPr>
          <p:nvPr/>
        </p:nvSpPr>
        <p:spPr>
          <a:xfrm>
            <a:off x="428596" y="6215082"/>
            <a:ext cx="7715304" cy="3571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 Минэкономразвития Ингушетии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endParaRPr lang="ru-RU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248770" y="6462729"/>
            <a:ext cx="7893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 smtClean="0">
              <a:solidFill>
                <a:srgbClr val="FF0000"/>
              </a:solidFill>
            </a:endParaRPr>
          </a:p>
          <a:p>
            <a:endParaRPr lang="ru-RU" sz="1200" dirty="0">
              <a:solidFill>
                <a:srgbClr val="FF0000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ctrTitle"/>
          </p:nvPr>
        </p:nvSpPr>
        <p:spPr>
          <a:xfrm>
            <a:off x="500034" y="571480"/>
            <a:ext cx="8143932" cy="6429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РЕСПУБЛИКА ИНГУШЕТИЯ                     Г</a:t>
            </a:r>
            <a:r>
              <a:rPr lang="en-US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АЛГ</a:t>
            </a:r>
            <a:r>
              <a:rPr lang="en-US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sz="2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АЙ РЕСПУБЛИКА</a:t>
            </a:r>
            <a:endParaRPr lang="ru-RU" sz="2200" dirty="0"/>
          </a:p>
        </p:txBody>
      </p:sp>
      <p:sp>
        <p:nvSpPr>
          <p:cNvPr id="14" name="Подзаголовок 13"/>
          <p:cNvSpPr>
            <a:spLocks noGrp="1"/>
          </p:cNvSpPr>
          <p:nvPr>
            <p:ph type="subTitle" idx="1"/>
          </p:nvPr>
        </p:nvSpPr>
        <p:spPr>
          <a:xfrm>
            <a:off x="714348" y="1428754"/>
            <a:ext cx="7772400" cy="1785932"/>
          </a:xfrm>
        </p:spPr>
        <p:txBody>
          <a:bodyPr>
            <a:normAutofit fontScale="62500" lnSpcReduction="20000"/>
          </a:bodyPr>
          <a:lstStyle/>
          <a:p>
            <a:pPr algn="ctr"/>
            <a:endParaRPr lang="ru-RU" sz="19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dirty="0"/>
              <a:t>Об итогах </a:t>
            </a:r>
            <a:r>
              <a:rPr lang="ru-RU" sz="2800" b="1" dirty="0" smtClean="0"/>
              <a:t>работы </a:t>
            </a:r>
            <a:r>
              <a:rPr lang="ru-RU" sz="2800" b="1" dirty="0"/>
              <a:t>балансовой комиссии по определению эффективности деятельности государственных унитарных предприятий и открытых акционерных обществ, акции которых находятся в государственной собственности</a:t>
            </a:r>
            <a:endParaRPr lang="ru-RU" sz="2800" dirty="0"/>
          </a:p>
          <a:p>
            <a:pPr algn="ctr"/>
            <a:endParaRPr lang="ru-RU" sz="26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СПАСИБО ЗА ВНИМАНИЕ!</a:t>
            </a:r>
            <a:endParaRPr lang="ru-RU" sz="26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19" name="Picture 7" descr="C:\Users\ADMIN\Downloads\gerb_ingushetii-600x59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4810" y="571480"/>
            <a:ext cx="928687" cy="925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4000496" y="4214818"/>
            <a:ext cx="47479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У.И. </a:t>
            </a:r>
            <a:r>
              <a:rPr lang="ru-RU" sz="1600" b="1" i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Торшхоев</a:t>
            </a:r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Министр экономического развития</a:t>
            </a:r>
          </a:p>
          <a:p>
            <a:pPr algn="ctr"/>
            <a:r>
              <a:rPr lang="ru-RU" sz="1600" b="1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Республики Ингушетия </a:t>
            </a: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3929066"/>
            <a:ext cx="2000250" cy="1350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Овал 9"/>
          <p:cNvSpPr/>
          <p:nvPr/>
        </p:nvSpPr>
        <p:spPr>
          <a:xfrm>
            <a:off x="8100392" y="6000750"/>
            <a:ext cx="686421" cy="500063"/>
          </a:xfrm>
          <a:prstGeom prst="ellipse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50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8027</TotalTime>
  <Words>879</Words>
  <Application>Microsoft Office PowerPoint</Application>
  <PresentationFormat>Экран (4:3)</PresentationFormat>
  <Paragraphs>236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Arial</vt:lpstr>
      <vt:lpstr>Calibri</vt:lpstr>
      <vt:lpstr>Times New Roman</vt:lpstr>
      <vt:lpstr>Verdana</vt:lpstr>
      <vt:lpstr>Wingdings 2</vt:lpstr>
      <vt:lpstr>Аспект</vt:lpstr>
      <vt:lpstr>  РЕСПУБЛИКА ИНГУШЕТИЯ                     ГIАЛГIАЙ РЕСПУБЛИКА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РЕСПУБЛИКА ИНГУШЕТИЯ                     ГIАЛГIАЙ РЕСПУБЛИКА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max</dc:creator>
  <cp:lastModifiedBy>783</cp:lastModifiedBy>
  <cp:revision>625</cp:revision>
  <cp:lastPrinted>2018-08-15T10:21:12Z</cp:lastPrinted>
  <dcterms:created xsi:type="dcterms:W3CDTF">2013-08-15T07:29:16Z</dcterms:created>
  <dcterms:modified xsi:type="dcterms:W3CDTF">2018-08-15T10:22:02Z</dcterms:modified>
</cp:coreProperties>
</file>